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69" r:id="rId5"/>
    <p:sldId id="270" r:id="rId6"/>
    <p:sldId id="257" r:id="rId7"/>
    <p:sldId id="258" r:id="rId8"/>
    <p:sldId id="266" r:id="rId9"/>
    <p:sldId id="259" r:id="rId10"/>
    <p:sldId id="260" r:id="rId11"/>
    <p:sldId id="265" r:id="rId12"/>
    <p:sldId id="261" r:id="rId13"/>
    <p:sldId id="262" r:id="rId14"/>
    <p:sldId id="264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F1272-9F96-4610-83F6-6A5B7AFD2012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7831D-EB47-4B01-9D33-0A58F157C1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7831D-EB47-4B01-9D33-0A58F157C18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42976" y="1928802"/>
            <a:ext cx="7072362" cy="15001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Викторина реки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1902" y="4357670"/>
            <a:ext cx="5072098" cy="25003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 smtClean="0">
                <a:latin typeface="Arial Narrow" pitchFamily="34" charset="0"/>
              </a:rPr>
              <a:t>Презентацию подготовили: </a:t>
            </a:r>
          </a:p>
          <a:p>
            <a:pPr algn="r"/>
            <a:r>
              <a:rPr lang="ru-RU" sz="2000" dirty="0" smtClean="0">
                <a:latin typeface="Arial Narrow" pitchFamily="34" charset="0"/>
              </a:rPr>
              <a:t>Беляева </a:t>
            </a:r>
            <a:r>
              <a:rPr lang="ru-RU" sz="2000" dirty="0" smtClean="0">
                <a:latin typeface="Arial Narrow" pitchFamily="34" charset="0"/>
              </a:rPr>
              <a:t>Анастасия, </a:t>
            </a:r>
            <a:r>
              <a:rPr lang="ru-RU" sz="2000" dirty="0" err="1" smtClean="0">
                <a:latin typeface="Arial Narrow" pitchFamily="34" charset="0"/>
              </a:rPr>
              <a:t>Блинова</a:t>
            </a:r>
            <a:r>
              <a:rPr lang="ru-RU" sz="2000" dirty="0" smtClean="0">
                <a:latin typeface="Arial Narrow" pitchFamily="34" charset="0"/>
              </a:rPr>
              <a:t> Ангелина </a:t>
            </a:r>
          </a:p>
          <a:p>
            <a:pPr algn="r"/>
            <a:r>
              <a:rPr lang="ru-RU" sz="2000" dirty="0" smtClean="0">
                <a:latin typeface="Arial Narrow" pitchFamily="34" charset="0"/>
              </a:rPr>
              <a:t>Ученицы 9-В класса</a:t>
            </a:r>
          </a:p>
          <a:p>
            <a:pPr algn="r"/>
            <a:r>
              <a:rPr lang="ru-RU" sz="2000" dirty="0" smtClean="0">
                <a:latin typeface="Arial Narrow" pitchFamily="34" charset="0"/>
              </a:rPr>
              <a:t> МБОУ «Весьегонская СОШ»</a:t>
            </a:r>
          </a:p>
          <a:p>
            <a:pPr algn="r"/>
            <a:r>
              <a:rPr lang="ru-RU" sz="2000" dirty="0" smtClean="0">
                <a:latin typeface="Arial Narrow" pitchFamily="34" charset="0"/>
              </a:rPr>
              <a:t>Учитель: Ершова Светлана Станиславовна </a:t>
            </a:r>
          </a:p>
          <a:p>
            <a:pPr algn="r"/>
            <a:r>
              <a:rPr lang="ru-RU" sz="2000" dirty="0" smtClean="0">
                <a:latin typeface="Arial Narrow" pitchFamily="34" charset="0"/>
              </a:rPr>
              <a:t>Весьегонск 2018г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Desktop\каспий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191777" y="4443200"/>
            <a:ext cx="6858048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Самое большое озеро Мира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1214414" y="4429132"/>
            <a:ext cx="6858048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Каспийское море 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1191777" y="4443200"/>
            <a:ext cx="6858048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Медведица 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4" name="Рисунок 3" descr="FD73GMkEOV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00108"/>
            <a:ext cx="873533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Desktop\мёртвое море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48" y="0"/>
            <a:ext cx="12501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000100" y="3929066"/>
            <a:ext cx="6858048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Самое солёное озеро Мира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1000100" y="3929066"/>
            <a:ext cx="6858048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Мёртвое море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Desktop\бфйкал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357290" y="4572008"/>
            <a:ext cx="6858048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Страна , где расположено самое глубокое озеро Мира.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1428728" y="4572008"/>
            <a:ext cx="6858048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 Россия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Np9zPIT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726" y="0"/>
            <a:ext cx="10334162" cy="6858000"/>
          </a:xfrm>
          <a:prstGeom prst="rect">
            <a:avLst/>
          </a:prstGeom>
        </p:spPr>
      </p:pic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1191777" y="4443200"/>
            <a:ext cx="6858048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Arial Narrow" pitchFamily="34" charset="0"/>
              </a:rPr>
              <a:t>Молога</a:t>
            </a:r>
            <a:endParaRPr lang="ru-RU" sz="32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Desktop\амазонк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191777" y="4443200"/>
            <a:ext cx="6858048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Материк, на котором расположена самая многоводная река Мира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1214414" y="4429132"/>
            <a:ext cx="6858048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Южная Америка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bo_priroda_reka_peyzazh_90818_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00164" y="0"/>
            <a:ext cx="10515674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85952" y="4786322"/>
            <a:ext cx="6858048" cy="18573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Реки — такой привычный нам элемент пейзажа, что мы их порой даже не замечаем.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d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0312782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000232" y="5000612"/>
            <a:ext cx="6858048" cy="18573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Мы попросту забываем, что именно рекам мы обязаны наличием чистой воды, пригодной для питья (после очистки, разумеется) и для промышленности.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40_22725009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528" y="0"/>
            <a:ext cx="106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28794" y="4714884"/>
            <a:ext cx="6858048" cy="18573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 </a:t>
            </a:r>
          </a:p>
          <a:p>
            <a:pPr algn="ctr"/>
            <a:r>
              <a:rPr lang="ru-RU" sz="2400" dirty="0" smtClean="0">
                <a:latin typeface="Arial Narrow" pitchFamily="34" charset="0"/>
              </a:rPr>
              <a:t>А ведь далеко не во всех уголках планеты с водными ресурсами дела обстоят так радужно….</a:t>
            </a:r>
          </a:p>
          <a:p>
            <a:pPr algn="ctr"/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500034" y="2928934"/>
            <a:ext cx="1143008" cy="107157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itchFamily="34" charset="0"/>
                <a:hlinkClick r:id="rId2" action="ppaction://hlinksldjump"/>
              </a:rPr>
              <a:t>1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10-конечная звезда 2"/>
          <p:cNvSpPr/>
          <p:nvPr/>
        </p:nvSpPr>
        <p:spPr>
          <a:xfrm>
            <a:off x="2143108" y="2928934"/>
            <a:ext cx="1143008" cy="107157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itchFamily="34" charset="0"/>
                <a:hlinkClick r:id="rId3" action="ppaction://hlinksldjump"/>
              </a:rPr>
              <a:t>2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4" name="10-конечная звезда 3"/>
          <p:cNvSpPr/>
          <p:nvPr/>
        </p:nvSpPr>
        <p:spPr>
          <a:xfrm>
            <a:off x="3857620" y="2928934"/>
            <a:ext cx="1143008" cy="107157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itchFamily="34" charset="0"/>
                <a:hlinkClick r:id="rId4" action="ppaction://hlinksldjump"/>
              </a:rPr>
              <a:t>3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5" name="10-конечная звезда 4"/>
          <p:cNvSpPr/>
          <p:nvPr/>
        </p:nvSpPr>
        <p:spPr>
          <a:xfrm>
            <a:off x="5715008" y="2928934"/>
            <a:ext cx="1143008" cy="107157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itchFamily="34" charset="0"/>
                <a:hlinkClick r:id="rId5" action="ppaction://hlinksldjump"/>
              </a:rPr>
              <a:t>4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7358082" y="2928934"/>
            <a:ext cx="1143008" cy="107157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itchFamily="34" charset="0"/>
                <a:hlinkClick r:id="rId6" action="ppaction://hlinksldjump"/>
              </a:rPr>
              <a:t>5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7" name="10-конечная звезда 6"/>
          <p:cNvSpPr/>
          <p:nvPr/>
        </p:nvSpPr>
        <p:spPr>
          <a:xfrm>
            <a:off x="500034" y="4429132"/>
            <a:ext cx="1143008" cy="107157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itchFamily="34" charset="0"/>
                <a:hlinkClick r:id="rId7" action="ppaction://hlinksldjump"/>
              </a:rPr>
              <a:t>6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2214546" y="4429132"/>
            <a:ext cx="1143008" cy="107157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itchFamily="34" charset="0"/>
                <a:hlinkClick r:id="rId8" action="ppaction://hlinksldjump"/>
              </a:rPr>
              <a:t>7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10-конечная звезда 8"/>
          <p:cNvSpPr/>
          <p:nvPr/>
        </p:nvSpPr>
        <p:spPr>
          <a:xfrm>
            <a:off x="3857620" y="4429132"/>
            <a:ext cx="1143008" cy="107157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itchFamily="34" charset="0"/>
                <a:hlinkClick r:id="rId9" action="ppaction://hlinksldjump"/>
              </a:rPr>
              <a:t>8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10" name="10-конечная звезда 9"/>
          <p:cNvSpPr/>
          <p:nvPr/>
        </p:nvSpPr>
        <p:spPr>
          <a:xfrm>
            <a:off x="5643570" y="4429132"/>
            <a:ext cx="1143008" cy="107157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itchFamily="34" charset="0"/>
                <a:hlinkClick r:id="rId10" action="ppaction://hlinksldjump"/>
              </a:rPr>
              <a:t>9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11" name="10-конечная звезда 10"/>
          <p:cNvSpPr/>
          <p:nvPr/>
        </p:nvSpPr>
        <p:spPr>
          <a:xfrm>
            <a:off x="7358082" y="4429132"/>
            <a:ext cx="1143008" cy="107157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itchFamily="34" charset="0"/>
                <a:hlinkClick r:id="rId11" action="ppaction://hlinksldjump"/>
              </a:rPr>
              <a:t>10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57166"/>
            <a:ext cx="7998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проверим свои знания, а может быть узнаем что-то новое  об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этом удивительном  создании природы  -  РЕКЕ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Светлана\Desktop\Волга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72" y="0"/>
            <a:ext cx="12430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4429132"/>
            <a:ext cx="7715304" cy="1785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Как называется постоянный водный поток значительных размеров с естественным течением по руслу?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42910" y="4429132"/>
            <a:ext cx="7715304" cy="1785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Narrow" pitchFamily="34" charset="0"/>
              </a:rPr>
              <a:t>Река</a:t>
            </a:r>
            <a:endParaRPr lang="ru-RU" sz="4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Desktop\водохранил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642910" y="4429132"/>
            <a:ext cx="7715304" cy="1785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 называется искусственный водоём создаваемый для работы ГЭС? 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642910" y="4357694"/>
            <a:ext cx="7715304" cy="1785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Narrow" pitchFamily="34" charset="0"/>
              </a:rPr>
              <a:t>Водохранилище </a:t>
            </a:r>
            <a:endParaRPr lang="ru-RU" sz="4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ZORoasb0z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0"/>
            <a:ext cx="6215106" cy="5854891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1191777" y="4443200"/>
            <a:ext cx="6858048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Река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rinfskiy-kanal-v-Gretsii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214414" y="4572008"/>
            <a:ext cx="6858048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Arial Narrow" pitchFamily="34" charset="0"/>
            </a:endParaRPr>
          </a:p>
          <a:p>
            <a:pPr algn="ctr"/>
            <a:r>
              <a:rPr lang="ru-RU" sz="2400" dirty="0" smtClean="0">
                <a:latin typeface="Arial Narrow" pitchFamily="34" charset="0"/>
              </a:rPr>
              <a:t> Искусственный водный объект, обозначенный данным условным знаком.</a:t>
            </a:r>
          </a:p>
          <a:p>
            <a:pPr algn="ctr"/>
            <a:endParaRPr lang="ru-RU" sz="2400" dirty="0" smtClean="0">
              <a:latin typeface="Arial Narrow" pitchFamily="34" charset="0"/>
            </a:endParaRPr>
          </a:p>
          <a:p>
            <a:pPr algn="ctr"/>
            <a:endParaRPr lang="ru-RU" sz="2400" dirty="0" smtClean="0">
              <a:latin typeface="Arial Narrow" pitchFamily="34" charset="0"/>
            </a:endParaRPr>
          </a:p>
          <a:p>
            <a:pPr algn="ctr"/>
            <a:r>
              <a:rPr lang="ru-RU" sz="2400" dirty="0" smtClean="0">
                <a:latin typeface="Arial Narrow" pitchFamily="34" charset="0"/>
              </a:rPr>
              <a:t> </a:t>
            </a:r>
          </a:p>
          <a:p>
            <a:pPr algn="ctr"/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1214414" y="4572008"/>
            <a:ext cx="6858048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Arial Narrow" pitchFamily="34" charset="0"/>
            </a:endParaRPr>
          </a:p>
          <a:p>
            <a:pPr algn="ctr"/>
            <a:r>
              <a:rPr lang="ru-RU" sz="3600" dirty="0" smtClean="0">
                <a:latin typeface="Arial Narrow" pitchFamily="34" charset="0"/>
              </a:rPr>
              <a:t>Канал</a:t>
            </a:r>
          </a:p>
          <a:p>
            <a:pPr algn="ctr"/>
            <a:endParaRPr lang="ru-RU" sz="2400" dirty="0">
              <a:latin typeface="Arial Narrow" pitchFamily="34" charset="0"/>
            </a:endParaRPr>
          </a:p>
        </p:txBody>
      </p:sp>
      <p:pic>
        <p:nvPicPr>
          <p:cNvPr id="8" name="Рисунок 7" descr="C:\Users\Светлана\Desktop\канал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109398" y="4320230"/>
            <a:ext cx="943804" cy="31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175</Words>
  <PresentationFormat>Экран (4:3)</PresentationFormat>
  <Paragraphs>46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Светлана</cp:lastModifiedBy>
  <cp:revision>15</cp:revision>
  <dcterms:created xsi:type="dcterms:W3CDTF">2018-02-03T16:01:16Z</dcterms:created>
  <dcterms:modified xsi:type="dcterms:W3CDTF">2018-04-30T08:00:06Z</dcterms:modified>
</cp:coreProperties>
</file>