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1" r:id="rId13"/>
    <p:sldId id="273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4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92645-A0A5-4204-BC24-27E302E5AB8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3C077-CC2B-4EDC-ABEC-CEF571C8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3C077-CC2B-4EDC-ABEC-CEF571C8FB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B6B6-68DD-491D-99B1-378B704C0FB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FFD1-8314-4096-ABCA-CABA09775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827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Муниципальное бюджетное общеобразовательное учреждение средняя общеобразовательная школа </a:t>
            </a:r>
            <a:r>
              <a:rPr lang="ru-RU" sz="2000" b="1" dirty="0" smtClean="0"/>
              <a:t>д.Вахонино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 smtClean="0">
                <a:solidFill>
                  <a:srgbClr val="0070C0"/>
                </a:solidFill>
              </a:rPr>
              <a:t>Презентацию к уроку подготовила учитель физики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Оксана Николаевна </a:t>
            </a:r>
            <a:r>
              <a:rPr lang="ru-RU" sz="1800" b="1" dirty="0" err="1" smtClean="0">
                <a:solidFill>
                  <a:srgbClr val="0070C0"/>
                </a:solidFill>
              </a:rPr>
              <a:t>Гореликова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1027" name="Picture 3" descr="C:\Documents and Settings\Volkova N\Рабочий стол\К презентации\1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1857364"/>
            <a:ext cx="7072362" cy="463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5875" y="512763"/>
            <a:ext cx="7400925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ГОРЕНИЕ - ОКИСЛИТЕЛЬНО- ВОССТАНОВИТЕЛЬНЫЙ ПРОЦЕСС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8662" y="1785938"/>
            <a:ext cx="7786742" cy="4572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Горение</a:t>
            </a:r>
            <a:r>
              <a:rPr lang="ru-RU" dirty="0" smtClean="0"/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750344" y="2607469"/>
            <a:ext cx="1071563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72125" y="2714626"/>
            <a:ext cx="100012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285875" y="3857625"/>
            <a:ext cx="2928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 выделением тепла</a:t>
            </a:r>
          </a:p>
          <a:p>
            <a:r>
              <a:rPr lang="ru-RU" sz="2800"/>
              <a:t>Горение нефти, бензина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5500688" y="3857625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 поглощением энергии</a:t>
            </a:r>
          </a:p>
          <a:p>
            <a:r>
              <a:rPr lang="ru-RU" sz="2800"/>
              <a:t>Сжигание железа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Volkova N\Рабочий стол\К презентации\физкультмин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3"/>
            <a:ext cx="8286808" cy="15001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ФРОНТАЛЬНЫЙ ЛАБОРАТОРНЫЙ ЭКСПЕРИМЕНТ ПО ОПРЕДЕЛЕНИЮ КОЛИЧЕСТВА ТЕПЛОТЫ, ВЫДЕЛЯЮЩЕМУСЯ ПРИ СЖИГАНИИ ТОПЛИВА</a:t>
            </a: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784350"/>
            <a:ext cx="8286750" cy="5073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Опыт 1. Определение количества теплоты при сжигании разных видов топлива одинаковой массы.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Цель: </a:t>
            </a:r>
            <a:r>
              <a:rPr lang="ru-RU" sz="1600" b="1" dirty="0" smtClean="0"/>
              <a:t>сравнить количество теплоты при сжигании разных видов топлива одинаковой массы.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Указания к работе: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Положим на картон 2 куска фольги.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Положим на фольгу 2 комочка ваты.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На один комочек капнули из пипетки 1 каплю спирта, а на другой – 1 каплю бензина.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Зажгите одновременно оба комочка ваты.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Когда спирт и бензин сгорят, прикоснитесь к фольге и сравните количество теплоты, выделившееся при сгорании топлива.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b="1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Вопросы: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Одинаково ли нагрелись кусочки фольги?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 smtClean="0"/>
              <a:t>Какое топливо одинаковой массы (спирт или бензин) выделило больше тепла при полном сгорании?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313"/>
            <a:ext cx="8286808" cy="12858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ОПЫТ 2. ОПРЕДЕЛЕНИЕ КОЛИЧЕСТВА ТЕПЛОТЫ ПРИ СЖИГАНИИ ОДНОГО ВИДА ТОПЛИВА РАЗНОЙ МАССЫ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8435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Цель: сравнить количество теплоты при сжигании одного вида топлива разной массы.</a:t>
            </a:r>
            <a:endParaRPr lang="ru-RU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Указания к работе:</a:t>
            </a:r>
            <a:endParaRPr lang="ru-RU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600" b="1" dirty="0" smtClean="0"/>
              <a:t>Положим на картон 2 куска фольги.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Положим на фольгу 2 комочка ваты размером со спичечную головку.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1 комочек ваты смочили 1 каплей спирта, второй –двумя каплями.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Зажгите одновременно оба комочка ваты.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Когда спирт сгорит, прикоснитесь к фольге и сравните количество теплоты, выделившееся при сгорании топлива.</a:t>
            </a: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endParaRPr lang="ru-RU" sz="16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Вопросы:</a:t>
            </a:r>
            <a:endParaRPr lang="ru-RU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600" b="1" dirty="0" smtClean="0"/>
              <a:t>Одинаково ли нагрелись кусочки фольги?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В каком случае топливо выделило больше тепла? Почему</a:t>
            </a:r>
            <a:r>
              <a:rPr lang="en-US" sz="1600" b="1" dirty="0" smtClean="0"/>
              <a:t>?</a:t>
            </a:r>
            <a:endParaRPr lang="ru-RU" sz="1600" dirty="0" smtClean="0"/>
          </a:p>
          <a:p>
            <a:pPr eaLnBrk="1" hangingPunct="1"/>
            <a:r>
              <a:rPr lang="ru-RU" sz="1600" b="1" dirty="0" smtClean="0"/>
              <a:t>От чего зависит количество теплоты, выделяющееся при сгорании топлива?</a:t>
            </a:r>
            <a:endParaRPr lang="ru-RU" sz="1600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2714625" y="2000250"/>
            <a:ext cx="3714750" cy="13573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Q</a:t>
            </a:r>
            <a:r>
              <a:rPr lang="ru-RU" sz="9600" dirty="0" smtClean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=</a:t>
            </a:r>
            <a:r>
              <a:rPr lang="en-US" sz="9600" dirty="0" smtClean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q</a:t>
            </a:r>
            <a:r>
              <a:rPr lang="ru-RU" sz="9600" dirty="0" smtClean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 </a:t>
            </a:r>
            <a:r>
              <a:rPr lang="en-US" sz="9600" dirty="0" smtClean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m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1563" y="3571875"/>
            <a:ext cx="7643812" cy="26432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dirty="0" smtClean="0"/>
              <a:t>Q</a:t>
            </a:r>
            <a:r>
              <a:rPr lang="ru-RU" sz="2600" b="1" dirty="0" smtClean="0"/>
              <a:t> – количество теплоты при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 сжигании топлива                                     1 Дж</a:t>
            </a: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/>
              <a:t>q</a:t>
            </a:r>
            <a:r>
              <a:rPr lang="ru-RU" sz="2600" b="1" dirty="0" smtClean="0"/>
              <a:t> – удельная теплота сгорания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 топлива                                                           1 Дж/кг</a:t>
            </a: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/>
              <a:t>m</a:t>
            </a:r>
            <a:r>
              <a:rPr lang="ru-RU" sz="2600" b="1" dirty="0" smtClean="0"/>
              <a:t> – масса топлива                                      </a:t>
            </a:r>
            <a:r>
              <a:rPr lang="ru-RU" b="1" dirty="0" smtClean="0"/>
              <a:t>1 кг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537200" y="4964113"/>
            <a:ext cx="2500313" cy="1587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25" y="285750"/>
            <a:ext cx="785812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РАСЧЕТ КОЛИЧЕСТВА ТЕПЛОТЫ, ВЫДЕЛИВШЕГОСЯ ПРИ СЖИГАНИИ ТОПЛИВА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«Что это значит?»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Volkova N\Рабочий стол\К презентации\Таб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44" y="1428736"/>
            <a:ext cx="85936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Подведём итоги: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1.Ознакомились с видами топлива.</a:t>
            </a:r>
          </a:p>
          <a:p>
            <a:r>
              <a:rPr lang="ru-RU" dirty="0">
                <a:solidFill>
                  <a:srgbClr val="002060"/>
                </a:solidFill>
              </a:rPr>
              <a:t>2.Узнали, как рассчитать энергию, выделяемую топливом при сгорании и применять это для решения практических задач.</a:t>
            </a:r>
          </a:p>
          <a:p>
            <a:r>
              <a:rPr lang="ru-RU" dirty="0">
                <a:solidFill>
                  <a:srgbClr val="002060"/>
                </a:solidFill>
              </a:rPr>
              <a:t>3.Прошли по научным тропам Ломоносова и </a:t>
            </a:r>
            <a:r>
              <a:rPr lang="ru-RU" dirty="0" smtClean="0">
                <a:solidFill>
                  <a:srgbClr val="002060"/>
                </a:solidFill>
              </a:rPr>
              <a:t>Джоуля.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Volkova N\Рабочий стол\К презентации 1\СО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50" y="1428736"/>
            <a:ext cx="358029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3924328" cy="45545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1) Какую массу воды можно нагреть на 2 градуса С, если использовать всё количество теплоты, полученное при сгорании 1 спички для нагревания воды?</a:t>
            </a:r>
          </a:p>
          <a:p>
            <a:endParaRPr lang="ru-RU" dirty="0" smtClean="0"/>
          </a:p>
          <a:p>
            <a:r>
              <a:rPr lang="ru-RU" dirty="0" smtClean="0"/>
              <a:t>2)Какое количество теплоты выделится, если  вместо 1 спички взять спирт такой же массы?</a:t>
            </a:r>
          </a:p>
          <a:p>
            <a:r>
              <a:rPr lang="ru-RU" dirty="0" smtClean="0"/>
              <a:t>3)Параграф 10. </a:t>
            </a:r>
          </a:p>
          <a:p>
            <a:endParaRPr lang="ru-RU" dirty="0"/>
          </a:p>
        </p:txBody>
      </p:sp>
      <p:pic>
        <p:nvPicPr>
          <p:cNvPr id="11267" name="Picture 3" descr="C:\Documents and Settings\Volkova N\Рабочий стол\К презентации 1\Д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619" y="1785926"/>
            <a:ext cx="4105182" cy="348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Volkova N\Рабочий стол\К презентации 1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7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Volkova N\Рабочий стол\К презентации\С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66"/>
            <a:ext cx="5044185" cy="3357585"/>
          </a:xfrm>
          <a:prstGeom prst="rect">
            <a:avLst/>
          </a:prstGeom>
          <a:noFill/>
        </p:spPr>
      </p:pic>
      <p:pic>
        <p:nvPicPr>
          <p:cNvPr id="2051" name="Picture 3" descr="C:\Documents and Settings\Volkova N\Рабочий стол\К презентации\с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519610" cy="3243234"/>
          </a:xfrm>
          <a:prstGeom prst="rect">
            <a:avLst/>
          </a:prstGeom>
          <a:noFill/>
        </p:spPr>
      </p:pic>
      <p:pic>
        <p:nvPicPr>
          <p:cNvPr id="2052" name="Picture 4" descr="C:\Documents and Settings\Volkova N\Рабочий стол\К презентации\С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3429024" cy="2205497"/>
          </a:xfrm>
          <a:prstGeom prst="rect">
            <a:avLst/>
          </a:prstGeom>
          <a:noFill/>
        </p:spPr>
      </p:pic>
      <p:pic>
        <p:nvPicPr>
          <p:cNvPr id="2053" name="Picture 5" descr="C:\Documents and Settings\Volkova N\Рабочий стол\К презентации\С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Природные  явления.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Volkova N\Рабочий стол\К презентации\мираж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4040188" cy="2232350"/>
          </a:xfrm>
          <a:prstGeom prst="rect">
            <a:avLst/>
          </a:prstGeom>
          <a:noFill/>
        </p:spPr>
      </p:pic>
      <p:pic>
        <p:nvPicPr>
          <p:cNvPr id="3075" name="Picture 3" descr="C:\Documents and Settings\Volkova N\Рабочий стол\К презентации\молн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648987" cy="2428892"/>
          </a:xfrm>
          <a:prstGeom prst="rect">
            <a:avLst/>
          </a:prstGeom>
          <a:noFill/>
        </p:spPr>
      </p:pic>
      <p:pic>
        <p:nvPicPr>
          <p:cNvPr id="3076" name="Picture 4" descr="C:\Documents and Settings\Volkova N\Рабочий стол\К презентации\раду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643050"/>
            <a:ext cx="468493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Volkova N\Рабочий стол\К презентации\северное сия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4505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85728"/>
            <a:ext cx="3971924" cy="58404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мир погружен в огромный океан энергии, мы летим в бесконечном пространстве с непостижимой скоростью.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Всё вокруг вращается, движется – всё энергия. Перед нами грандиозная задача – найти способы добычи этой энергии.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Тогда, извлекая её из этого неисчерпаемого источника, человечество будет продвигаться вперёд гигантскими шагами.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 Тесла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Volkova N\Рабочий стол\К презентации\Башня тес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90"/>
            <a:ext cx="4143405" cy="2786082"/>
          </a:xfrm>
          <a:prstGeom prst="rect">
            <a:avLst/>
          </a:prstGeom>
          <a:noFill/>
        </p:spPr>
      </p:pic>
      <p:pic>
        <p:nvPicPr>
          <p:cNvPr id="5123" name="Picture 3" descr="C:\Documents and Settings\Volkova N\Рабочий стол\К презентации\тес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7908"/>
            <a:ext cx="2500330" cy="334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Практическое задание.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Необходимо </a:t>
            </a:r>
            <a:r>
              <a:rPr lang="ru-RU" dirty="0" smtClean="0"/>
              <a:t>вычислить </a:t>
            </a:r>
            <a:r>
              <a:rPr lang="ru-RU" dirty="0"/>
              <a:t>количество теплоты, которое выделится при сгорании 1 спички.</a:t>
            </a:r>
          </a:p>
        </p:txBody>
      </p:sp>
      <p:pic>
        <p:nvPicPr>
          <p:cNvPr id="6146" name="Picture 2" descr="F:\Сп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532" y="2714619"/>
            <a:ext cx="5119314" cy="341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 урока «Энергия топлива»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Цели урока: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Образовательная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</a:rPr>
              <a:t>Сформировать понятие об энергии топлива, обеспечить понимание учащимися физической сути удельной теплоты сгорания топлива. Рассмотреть физические основы горения веществ, закрепить навыки решения расчётных, экспериментальных задач.</a:t>
            </a:r>
          </a:p>
          <a:p>
            <a:r>
              <a:rPr lang="ru-RU" b="1" dirty="0">
                <a:solidFill>
                  <a:schemeClr val="tx1"/>
                </a:solidFill>
              </a:rPr>
              <a:t>Развивающая: развивать способность учащихся проблемного мышления для решения познавательных задач, развивать способности учащихся выдвигать гипотезы, аргументировать их, грамотно выражать свои мысли вслух.                  </a:t>
            </a:r>
          </a:p>
          <a:p>
            <a:r>
              <a:rPr lang="ru-RU" b="1" dirty="0">
                <a:solidFill>
                  <a:schemeClr val="tx1"/>
                </a:solidFill>
              </a:rPr>
              <a:t>Рассмотреть примеры использования видов топлива в различных областях деятельности человека.</a:t>
            </a:r>
          </a:p>
          <a:p>
            <a:r>
              <a:rPr lang="ru-RU" b="1" dirty="0">
                <a:solidFill>
                  <a:schemeClr val="tx1"/>
                </a:solidFill>
              </a:rPr>
              <a:t>Воспитательная: способствовать воспитанию у школьников культуры  исследовательского труда, воспитанию навыков коммуникативного общения.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75" y="571500"/>
            <a:ext cx="7343775" cy="17859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Т</a:t>
            </a:r>
            <a:r>
              <a:rPr lang="ru-RU" sz="3200" dirty="0">
                <a:solidFill>
                  <a:srgbClr val="7030A0"/>
                </a:solidFill>
              </a:rPr>
              <a:t>опливо - это  вещество, способное выделять энергию в ходе определённых процессов, которую можно использовать для технических </a:t>
            </a:r>
            <a:r>
              <a:rPr lang="ru-RU" sz="3200" dirty="0" smtClean="0">
                <a:solidFill>
                  <a:srgbClr val="7030A0"/>
                </a:solidFill>
              </a:rPr>
              <a:t>целей.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267" name="Рисунок 5" descr="ядерный взры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75138"/>
            <a:ext cx="5346718" cy="40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Volkova N\Рабочий стол\К презентации\топли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566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общеобразовательное учреждение средняя общеобразовательная школа д.Вахонино Презентацию к уроку подготовила учитель физики  Оксана Николаевна Гореликова.</vt:lpstr>
      <vt:lpstr>Слайд 2</vt:lpstr>
      <vt:lpstr>Природные  явления.</vt:lpstr>
      <vt:lpstr>Слайд 4</vt:lpstr>
      <vt:lpstr>Слайд 5</vt:lpstr>
      <vt:lpstr>Практическое задание.  Необходимо вычислить количество теплоты, которое выделится при сгорании 1 спички.</vt:lpstr>
      <vt:lpstr>Тема урока «Энергия топлива»</vt:lpstr>
      <vt:lpstr>Топливо - это  вещество, способное выделять энергию в ходе определённых процессов, которую можно использовать для технических целей.</vt:lpstr>
      <vt:lpstr>Слайд 9</vt:lpstr>
      <vt:lpstr>ГОРЕНИЕ - ОКИСЛИТЕЛЬНО- ВОССТАНОВИТЕЛЬНЫЙ ПРОЦЕСС</vt:lpstr>
      <vt:lpstr>Слайд 11</vt:lpstr>
      <vt:lpstr>ФРОНТАЛЬНЫЙ ЛАБОРАТОРНЫЙ ЭКСПЕРИМЕНТ ПО ОПРЕДЕЛЕНИЮ КОЛИЧЕСТВА ТЕПЛОТЫ, ВЫДЕЛЯЮЩЕМУСЯ ПРИ СЖИГАНИИ ТОПЛИВА</vt:lpstr>
      <vt:lpstr>ОПЫТ 2. ОПРЕДЕЛЕНИЕ КОЛИЧЕСТВА ТЕПЛОТЫ ПРИ СЖИГАНИИ ОДНОГО ВИДА ТОПЛИВА РАЗНОЙ МАССЫ</vt:lpstr>
      <vt:lpstr>Q=q m</vt:lpstr>
      <vt:lpstr>Задание «Что это значит?»</vt:lpstr>
      <vt:lpstr>Подведём итоги:</vt:lpstr>
      <vt:lpstr>Домашнее задание:</vt:lpstr>
      <vt:lpstr>Слайд 18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д.Вахонино</dc:title>
  <dc:creator>Volkova</dc:creator>
  <cp:lastModifiedBy>Пользователь</cp:lastModifiedBy>
  <cp:revision>14</cp:revision>
  <dcterms:created xsi:type="dcterms:W3CDTF">2016-03-23T19:00:18Z</dcterms:created>
  <dcterms:modified xsi:type="dcterms:W3CDTF">2016-03-25T11:05:49Z</dcterms:modified>
</cp:coreProperties>
</file>