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5C178EB-6E54-452E-ACE9-3C4518BA865E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2CCA0C-897F-43D9-83B9-899163EC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64320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Развитие двигательных качеств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929198"/>
            <a:ext cx="8324880" cy="178595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+mj-lt"/>
              </a:rPr>
              <a:t>Выполнила:</a:t>
            </a:r>
          </a:p>
          <a:p>
            <a:r>
              <a:rPr lang="ru-RU" sz="2400" dirty="0">
                <a:latin typeface="+mj-lt"/>
              </a:rPr>
              <a:t>п</a:t>
            </a:r>
            <a:r>
              <a:rPr lang="ru-RU" sz="2400" dirty="0" smtClean="0">
                <a:latin typeface="+mj-lt"/>
              </a:rPr>
              <a:t>реподаватель физической культуры</a:t>
            </a:r>
          </a:p>
          <a:p>
            <a:r>
              <a:rPr lang="ru-RU" sz="2400" dirty="0" smtClean="0">
                <a:latin typeface="+mj-lt"/>
              </a:rPr>
              <a:t>      Новороссийского колледжа строительства и экономики высшей квалификационной категории </a:t>
            </a:r>
          </a:p>
          <a:p>
            <a:r>
              <a:rPr lang="ru-RU" sz="2400" dirty="0" smtClean="0">
                <a:latin typeface="+mj-lt"/>
              </a:rPr>
              <a:t> </a:t>
            </a:r>
            <a:r>
              <a:rPr lang="ru-RU" sz="2400" dirty="0" err="1" smtClean="0">
                <a:latin typeface="+mj-lt"/>
              </a:rPr>
              <a:t>Каргапольцева</a:t>
            </a:r>
            <a:r>
              <a:rPr lang="ru-RU" sz="2400" dirty="0" smtClean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О</a:t>
            </a:r>
            <a:r>
              <a:rPr lang="ru-RU" sz="2400" dirty="0" smtClean="0">
                <a:latin typeface="+mj-lt"/>
              </a:rPr>
              <a:t>ксана </a:t>
            </a:r>
            <a:r>
              <a:rPr lang="ru-RU" sz="2400" dirty="0">
                <a:latin typeface="+mj-lt"/>
              </a:rPr>
              <a:t>А</a:t>
            </a:r>
            <a:r>
              <a:rPr lang="ru-RU" sz="2400" dirty="0" smtClean="0">
                <a:latin typeface="+mj-lt"/>
              </a:rPr>
              <a:t>натольевна </a:t>
            </a:r>
          </a:p>
          <a:p>
            <a:endParaRPr lang="ru-RU" sz="2400" dirty="0">
              <a:latin typeface="+mj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-99392"/>
            <a:ext cx="5815026" cy="4565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i="1" dirty="0" smtClean="0"/>
              <a:t>Комплекс упражнений, формирующих ловкость </a:t>
            </a:r>
            <a:endParaRPr lang="ru-RU" sz="20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642918"/>
            <a:ext cx="8715436" cy="607223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1.И. п. основная стойка. Выполняйте в ходьбе хлопки руками спереди и сзади под каждый шаг.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2.И. п. основная стойка. В ходьбе на каждый шаг выполняйте симметричные движения руками: вперёд, в стороны, вверх, вниз, назад.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3.И. п. основная стойка. Выполняйте с правой руки на 16 счётов поочерёдное передвижение рук на пояс, плечи, вверх, два хлопка с последующим возвращением обратно с двумя хлопками о бёдра.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4.И. п. упор присев. Выполняйте прыжок-падение вперёд на руки с отведением правой (левой) ноги вверх- назад и сгибанием рук в локтевых суставах. Затем вернитесь в и. п.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5. И. п. лёжа на животе, мяч в обеих руках впереди. Подбрасывайте и ловите мяч двумя руками.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6. И. п. лёжа на животе, мяч в обеих руках впереди. Подбрасывайте мяч вверх с последующим хлопком ладонями о пол.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7. И. п. стоя в основной стойке, мяч в одной руке. Подбрасывайте мяч вверх из-под левой или правой ноги одной рукой и ловите его другой.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8. И. п. стоя ноги на ширине плеч, руки в стороны, мяч в одной руке. С максимальной скоростью перебрасывайте мяч из руки в руку перед собой.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9. И. п. стоя ноги на ширине плеч, мяч в обеих руках. Подбросьте мяч вверх, присядьте, коснитесь руками пола, встаньте с поворотом на 180* и поймайте мяч.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10. И. п. лёжа на спине, прямые ноги упираются в стену, мяч в обеих руках. Приподнимаясь делайте броски в стену, а затем ловя мяч возвращайтесь в и. п.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11. И. п. то же, но мяч в одной руке, и ловить мяч нужно другой рукой.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12. И. п. стоя, ноги врозь, мяч в правой руке, корпус наклонён вперёд. Передавайте мяч восьмёркой между ног.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13. И. п. стоя, ноги на ширине плеч, мяч внизу в руках. Бросайте и ловите мяч, подбрасывая вверх с поворотом на 180*.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14. И. п. основная стойка, мяч в руках. Выполните ведение мяча, поочерёдно меняя руки.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15. И. </a:t>
            </a:r>
            <a:r>
              <a:rPr lang="ru-RU" dirty="0" smtClean="0"/>
              <a:t>п. </a:t>
            </a:r>
            <a:r>
              <a:rPr lang="ru-RU" dirty="0" smtClean="0"/>
              <a:t>основная стойка, мяч в ногах. Выполните ведение мяча, поочерёдно касаясь ногами.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16. И. п. основная стойка, мяч в ногах. Выполните максимальное набивание мяча каждой ногой.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17. И. п. основная стойка, мяч зажат между ног. Выполните прыжок, согнув ноги и перебросив мяч через себя.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 18. И. п. стоя на одной ноге, вторая взята за носок рукой. Выполните вращение головой в правую и левую стороны.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529538" cy="500042"/>
          </a:xfrm>
        </p:spPr>
        <p:txBody>
          <a:bodyPr/>
          <a:lstStyle/>
          <a:p>
            <a:pPr algn="ctr"/>
            <a:r>
              <a:rPr lang="ru-RU" b="1" i="1" dirty="0" smtClean="0"/>
              <a:t>Выносливость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714356"/>
            <a:ext cx="4929222" cy="6000792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Выносливость</a:t>
            </a:r>
            <a:r>
              <a:rPr lang="ru-RU" b="1" i="1" dirty="0" smtClean="0"/>
              <a:t> - важнейшее физическое качество, проявляющееся в профессиональной, спортивной деятельности и в повседневной жизни людей. Она отражает общий уровень работоспособности человека. В теории и методике физической культуры выносливость определяют как способность человека поддерживать заданную, необходимую для обеспечения профессиональной деятельности, мощность нагрузки и умение противостоять утомлению, возникающему в процессе выполнения работы.</a:t>
            </a:r>
          </a:p>
          <a:p>
            <a:pPr algn="ctr"/>
            <a:r>
              <a:rPr lang="ru-RU" b="1" i="1" dirty="0" smtClean="0"/>
              <a:t> </a:t>
            </a:r>
          </a:p>
          <a:p>
            <a:pPr algn="ctr"/>
            <a:r>
              <a:rPr lang="ru-RU" sz="1800" b="1" i="1" dirty="0" smtClean="0"/>
              <a:t> Выносливость проявляется в двух основных формах: </a:t>
            </a:r>
          </a:p>
          <a:p>
            <a:pPr algn="ctr"/>
            <a:endParaRPr lang="ru-RU" sz="1800" b="1" i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1. В продолжительности работы на заданном уровне мощности до появления первых признаков выраженного утомления.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2. В скорости снижения работоспособности при наступлении утомления.</a:t>
            </a:r>
            <a:endParaRPr lang="ru-RU" b="1" i="1" dirty="0"/>
          </a:p>
        </p:txBody>
      </p:sp>
      <p:pic>
        <p:nvPicPr>
          <p:cNvPr id="5" name="Содержимое 4" descr="bod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714356"/>
            <a:ext cx="3331982" cy="2218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noslivost_mish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929066"/>
            <a:ext cx="3674627" cy="26501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357166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/>
              <a:t>Комплекс упражнений для развития выносливости </a:t>
            </a:r>
            <a:endParaRPr lang="ru-RU" sz="20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714356"/>
            <a:ext cx="8786874" cy="6143644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sz="1600" dirty="0" smtClean="0"/>
              <a:t>1.Исходное положение - стоя, ноги на ширине плеч, ступни параллельно, прямые руки вперед. Выполняйте пружинистые полуприседания с махами руками </a:t>
            </a:r>
            <a:r>
              <a:rPr lang="ru-RU" sz="1600" dirty="0" err="1" smtClean="0"/>
              <a:t>вниз-назад</a:t>
            </a:r>
            <a:r>
              <a:rPr lang="ru-RU" sz="1600" dirty="0" smtClean="0"/>
              <a:t>, вниз- вперед. Туловище держите прямо, смотрите перед собой. Темп выполнения упражнения медленный, дыхание равномерное. Повторите 10 раз.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2. Исходное положение - то же, руки в стороны. Выполняйте наклоны туловища вперед, поочередно касаясь руками то левого, то правого носка ноги. После каждого наклона возвращайтесь в и. п. Дыхание не задерживайте, темп средний. Повторите 12-14 раз.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3. Исходное положение - то же. Туловище </a:t>
            </a:r>
            <a:r>
              <a:rPr lang="ru-RU" sz="1600" dirty="0" err="1" smtClean="0"/>
              <a:t>полусогните</a:t>
            </a:r>
            <a:r>
              <a:rPr lang="ru-RU" sz="1600" dirty="0" smtClean="0"/>
              <a:t>, руки свободно опустите вниз, голову наклоните вперед, постарайтесь хорошо расслабить мышцы верхней части туловища и рук. Через 3-5 с. выпрямитесь, отведите плечи назад - прогнитесь. Дышите равномерно. Выполняйте упражнение плавно, в медленном темпе. Повторите 5-7 раз.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4. Исходное положение - стоя, ноги шире плеч, руки в стороны. Наклонитесь вперед и поочередно с поворотом туловища направо и налево касайтесь рукой носка разноименной ноги. Проделав в среднем темпе 10-12 движений, выпрямитесь, опустите руки и постарайтесь расслабить мышцы плечевого пояса. Повторите упражнение 3-4 раза.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 5. Исходное положение- то же. Поочередно наклоняйте туловище то вправо, то влево с маховыми движениями рук: при наклоне вправо левая рука над головой, правая за спиной, при наклоне влево поменяйте положение рук. Темп средний.12 раз. 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6. Исходное положение- стоя, ноги вместе, ступни сомкнуты, руки вдоль туловища. Выполняйте наклоны туловища вправо и влево. При наклоне вправо правая рука скользит вниз, левая к подмышке; при наклоне влево - левая рука вниз, правая к подмышке. Повторите 10-12 раз в каждую сторону. Голову держите прямо, дыхание не задерживайте.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5572164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/>
              <a:t>Сила</a:t>
            </a:r>
            <a:endParaRPr lang="ru-RU" sz="5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714356"/>
            <a:ext cx="5929354" cy="278608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Способность преодолевать внешнее сопротивление или противостоять ему посредством мышечных напряжений.</a:t>
            </a:r>
            <a:endParaRPr lang="ru-RU" sz="3200" b="1" dirty="0"/>
          </a:p>
        </p:txBody>
      </p:sp>
      <p:pic>
        <p:nvPicPr>
          <p:cNvPr id="5" name="Содержимое 4" descr="1338319153-1336068621_dumbbells-m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857884" y="1785926"/>
            <a:ext cx="2914650" cy="437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Fotolia_39663743_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3357562"/>
            <a:ext cx="5000660" cy="33290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886728" cy="485756"/>
          </a:xfrm>
        </p:spPr>
        <p:txBody>
          <a:bodyPr/>
          <a:lstStyle/>
          <a:p>
            <a:pPr algn="ctr"/>
            <a:r>
              <a:rPr lang="ru-RU" b="1" i="1" dirty="0" smtClean="0"/>
              <a:t>Комплекс упражнений для развития сил 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857232"/>
            <a:ext cx="8858312" cy="5857916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1.И. п. о. с, прямые руки впереди, ладони внутрь: медленно разведите руки через стороны вверх, поднимитесь на носки вдох, принять и. п. выдох. Дышите глубоко. Выполните 10 раз.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2.Для мышц ног. </a:t>
            </a:r>
            <a:r>
              <a:rPr lang="ru-RU" sz="1600" dirty="0" smtClean="0"/>
              <a:t>И. п. стойка на правой: присед, выпрямляя левую и поднимая руки вперед («пистолет»). Выполняйте до отказа. Повторите на другой ноге. Отдых между подходами до успокоения дыхания.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3.Для мышц рук, плеч и груди. </a:t>
            </a:r>
            <a:r>
              <a:rPr lang="ru-RU" sz="1600" dirty="0" smtClean="0"/>
              <a:t>И. п. упор лежа: сгибание и разгибание рук. Выполните два подхода каждый до отказа.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4.Для мышц спины и таза. </a:t>
            </a:r>
            <a:r>
              <a:rPr lang="ru-RU" sz="1600" dirty="0" smtClean="0"/>
              <a:t>И. п. широкая стойка, руки в стороны: наклоны туловища; правой рукой коснитесь левого носка, вернитесь в и. п.; повторите упражнение, левой рукой касаясь правого носка. После 10 наклонов в каждую сторону минута отдыха. Затем снова 10 повторений и 2 минуты отдыха перед следующим упражнением.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5.Для мышц шеи</a:t>
            </a:r>
            <a:r>
              <a:rPr lang="ru-RU" sz="1600" dirty="0" smtClean="0"/>
              <a:t>. И. п. о. с, руки на затылке: движения головой вперед-назад с активным сопротивлением руками. Два подхода по 10 повторений в каждом.</a:t>
            </a:r>
          </a:p>
          <a:p>
            <a:r>
              <a:rPr lang="ru-RU" sz="1600" dirty="0" smtClean="0"/>
              <a:t> </a:t>
            </a:r>
            <a:r>
              <a:rPr lang="ru-RU" sz="1600" b="1" dirty="0" smtClean="0"/>
              <a:t>6.Для косых мышц живота</a:t>
            </a:r>
            <a:r>
              <a:rPr lang="ru-RU" sz="1600" dirty="0" smtClean="0"/>
              <a:t>. И. п. о. с, руки на поясе или за головой: наклоны туловища в стороны, дыхание свободное. 15 наклонов в каждую сторону. Сделать два подхода.</a:t>
            </a:r>
          </a:p>
          <a:p>
            <a:r>
              <a:rPr lang="ru-RU" sz="1600" b="1" dirty="0" smtClean="0"/>
              <a:t> 7.Для мышц живота. </a:t>
            </a:r>
            <a:r>
              <a:rPr lang="ru-RU" sz="1600" dirty="0" smtClean="0"/>
              <a:t>И. п. лежа на полу на спине, ступни закреплены, руки вверх: поднимите туловище и коснитесь носков пальцами прямых рук, не сгибая коленей; медленно вернитесь в и. п.; дыхание равномерное. Два подхода по 1520 повторений в каждом.</a:t>
            </a:r>
          </a:p>
          <a:p>
            <a:r>
              <a:rPr lang="ru-RU" sz="1600" b="1" dirty="0" smtClean="0"/>
              <a:t> 8.Для развития силы разгибателей туловища и гибкости. </a:t>
            </a:r>
            <a:r>
              <a:rPr lang="ru-RU" sz="1600" dirty="0" smtClean="0"/>
              <a:t>И. п. о. с: наклоны туловища вперед; попытайтесь положить ладони на пол, не сгибая коленей. Сделайте 10 наклонов, отдохните 12 минуты и повторите упражнение. </a:t>
            </a:r>
          </a:p>
          <a:p>
            <a:r>
              <a:rPr lang="ru-RU" sz="1600" b="1" dirty="0" smtClean="0"/>
              <a:t>9.Для развития силы сгибателей туловища. </a:t>
            </a:r>
            <a:r>
              <a:rPr lang="ru-RU" sz="1600" dirty="0" smtClean="0"/>
              <a:t>И. п. стойка на коленях, руки на поясе: наклоны туловища назад. Прогнитесь как можно больше; колени не сгибайте. Повторите упражнение 10 12 раз.</a:t>
            </a:r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00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b="1" dirty="0">
                <a:latin typeface="Calibri"/>
                <a:ea typeface="Times New Roman"/>
                <a:cs typeface="Times New Roman"/>
              </a:rPr>
              <a:t>Двигательная способность человека есть совокупность его индивидуальных особенностей, определяющих степень успешного осуществления двигательной деятельности.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40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42852"/>
            <a:ext cx="7772400" cy="1357322"/>
          </a:xfrm>
        </p:spPr>
        <p:txBody>
          <a:bodyPr/>
          <a:lstStyle/>
          <a:p>
            <a:pPr algn="ctr"/>
            <a:r>
              <a:rPr lang="ru-RU" sz="4400" i="1" dirty="0" smtClean="0"/>
              <a:t>Двигательные качества</a:t>
            </a:r>
            <a:endParaRPr lang="ru-RU" sz="44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071546"/>
            <a:ext cx="7772400" cy="400052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Под физическими (двигательными) качествами принято понимать отдельные качественные стороны двигательных возможностей человека и отдельных действий. </a:t>
            </a:r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    Уровень их развития определяется не только физическими факторами, но и психическими факторами, в частности степенью развития интеллектуальных и волевых качеств. </a:t>
            </a:r>
          </a:p>
          <a:p>
            <a:pPr algn="just"/>
            <a:r>
              <a:rPr lang="ru-RU" dirty="0" smtClean="0"/>
              <a:t>     </a:t>
            </a:r>
          </a:p>
          <a:p>
            <a:pPr algn="just"/>
            <a:r>
              <a:rPr lang="ru-RU" dirty="0" smtClean="0"/>
              <a:t>     Физические качества необходимо развивать своевременно и всесторонне.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6715172" cy="5714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Гибкость</a:t>
            </a:r>
            <a:endParaRPr lang="ru-RU" sz="36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857496"/>
            <a:ext cx="7643866" cy="339090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1800" b="1" i="1" dirty="0" smtClean="0"/>
              <a:t>    </a:t>
            </a:r>
            <a:r>
              <a:rPr lang="ru-RU" sz="3200" b="1" i="1" dirty="0" smtClean="0"/>
              <a:t>Гибкость  - способность человека выполнять упражнения с большой амплитудой. </a:t>
            </a:r>
          </a:p>
          <a:p>
            <a:pPr algn="ctr"/>
            <a:r>
              <a:rPr lang="ru-RU" sz="3200" b="1" i="1" dirty="0" smtClean="0"/>
              <a:t>Также гибкость абсолютный диапазон движения в суставе или ряде суставов, который достигается в мгновенном усилии.</a:t>
            </a:r>
            <a:endParaRPr lang="ru-RU" sz="3200" b="1" i="1" dirty="0"/>
          </a:p>
        </p:txBody>
      </p:sp>
      <p:pic>
        <p:nvPicPr>
          <p:cNvPr id="5" name="Содержимое 4" descr="004gs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14612" y="714356"/>
            <a:ext cx="3900486" cy="200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00976" cy="7000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Существует три разновидности гибкости: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1500174"/>
            <a:ext cx="7743852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динамическая</a:t>
            </a:r>
            <a:r>
              <a:rPr lang="ru-RU" sz="2400" dirty="0" smtClean="0"/>
              <a:t> (кинетическая) гибкость возможность выполнения динамических движений в суставе по полной амплитуде 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статически-активная </a:t>
            </a:r>
            <a:r>
              <a:rPr lang="ru-RU" sz="2400" dirty="0" smtClean="0"/>
              <a:t>гибкость способность принятия и поддержания растянутого положения только мышечным усилием 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статически-пассивная </a:t>
            </a:r>
            <a:r>
              <a:rPr lang="ru-RU" sz="2400" dirty="0" smtClean="0"/>
              <a:t>гибкость способность принятия растянутого положения и его поддержания своим собственным весом, удержанием руками или с помощью снарядов или партнёра.</a:t>
            </a:r>
            <a:endParaRPr lang="ru-RU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285728"/>
            <a:ext cx="5643602" cy="6143668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sz="2000" dirty="0" smtClean="0"/>
              <a:t>В зависимости от того, какую разновидность гибкости хочет развивать спортсмен, необходимо использовать разные виды растягивания. </a:t>
            </a:r>
          </a:p>
          <a:p>
            <a:endParaRPr lang="ru-RU" sz="2000" dirty="0" smtClean="0"/>
          </a:p>
          <a:p>
            <a:pPr algn="ctr"/>
            <a:r>
              <a:rPr lang="ru-RU" sz="2000" b="1" dirty="0" smtClean="0"/>
              <a:t>Сначала несколько полезных советов для новичков: 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Перед растягиванием нужно хорошо разогреться (велотренажёр, скакалка, бег и т.п.) 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 Растягивание - это не накачивание мышц, можно до конца жизни остаться калекой. 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Некоторые считают, что растягиваться нужно до боли или не будет результата. На самом деле, самое главное - это постоянные занятия (минимум через день), тогда и результат будет.</a:t>
            </a:r>
            <a:endParaRPr lang="ru-RU" sz="2000" dirty="0"/>
          </a:p>
        </p:txBody>
      </p:sp>
      <p:pic>
        <p:nvPicPr>
          <p:cNvPr id="5" name="Содержимое 4" descr="136195182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43636" y="2285992"/>
            <a:ext cx="2690491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817248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/>
              <a:t>Комплекс упражнений для развития гибкости </a:t>
            </a:r>
            <a:endParaRPr lang="ru-RU" sz="28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571480"/>
            <a:ext cx="8858312" cy="6286520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1.Поставить ноги на ширине плеч, руки на пояс. Выполнить наклоны вправо-влево. 12 раз.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 2.Поставить ноги на ширине плеч, руки на пояс - круговые вращения туловищем. 8 раз влево, 8 раз вправо.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3.Поставить ноги на ширине плеч, руки за голову - круговые движения тазом. 8 раз влево, 8 раз вправо.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4.Поставить ноги вместе, руки на коленях - круговые вращения коленями. 8 раз влево, 8 раз вправо.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5.Согнуть вперед одну ногу, руки на поясе - круговые вращения согнутой в колене ногой. 8 раз одной ногой, затем 8 раз другой ногой.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 6.Поставить ноги вместе - наклон вперед. Выполнить 12 пружинистых движений.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7.Поставить ноги на двойную ширину плеч - наклоны вперед. Выполнить 12 пружинистых движений.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8.Выпад в сторону. Переместить вес тела на правую ногу, левую вытянуть, затем поменять положение ног. 12 раз.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9.Выполнить выпад в левую сторону - переместить вес тела на левую ногу, правую вытянуть, разворачивая туловище вправо на 90 градусов, переместить вес тела на правую ногу, левую выпрямить, перейти в положение выпад вперед. 8 раз влево, 8 раз вправо.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 10.Выполнить выпад в правую сторону, левую ногу вытянуть. Развернуть туловище в правую сторону, перейти в положение выпад вперед. Выполнить 8 раз в правую сторону, затем переместить вес тела на левую ногу и выполнить 8 раз в левую сторону.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11.Выполнить "гимнастический мост". Задержаться в этом положении 30 сек.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1600" dirty="0" smtClean="0"/>
              <a:t>12.Поставить ноги вместе, выполнить наклон вперед. Задержаться в этом положении 30 сек.</a:t>
            </a:r>
            <a:endParaRPr lang="ru-RU" sz="16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3071834" cy="571480"/>
          </a:xfrm>
        </p:spPr>
        <p:txBody>
          <a:bodyPr/>
          <a:lstStyle/>
          <a:p>
            <a:pPr algn="ctr"/>
            <a:r>
              <a:rPr lang="ru-RU" b="1" i="1" dirty="0" smtClean="0"/>
              <a:t>Быстрота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642918"/>
            <a:ext cx="5500726" cy="600079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Быстрота - комплекс морфофункциональных свойств человека, непосредственно определяющих скоростные характеристики движений, а также время двигательной реакции.</a:t>
            </a:r>
          </a:p>
          <a:p>
            <a:pPr algn="ctr"/>
            <a:endParaRPr lang="ru-RU" dirty="0" smtClean="0"/>
          </a:p>
          <a:p>
            <a:pPr algn="just"/>
            <a:r>
              <a:rPr lang="ru-RU" sz="1600" dirty="0" smtClean="0"/>
              <a:t> - быстрота движений. Быстрота, проявляющаяся в частоте движений; измеряется числом движений в единицу времени.</a:t>
            </a:r>
          </a:p>
          <a:p>
            <a:pPr algn="just"/>
            <a:r>
              <a:rPr lang="ru-RU" sz="1600" dirty="0" smtClean="0"/>
              <a:t> - быстрота отталкивания Скорость выполнения отталкивания в беге, ходьбе, прыжках и др. локомоциях. Параметр, определяющий скорость передвижения, высоту или дальность прыжка.</a:t>
            </a:r>
          </a:p>
          <a:p>
            <a:pPr algn="just"/>
            <a:r>
              <a:rPr lang="ru-RU" sz="1600" dirty="0" smtClean="0"/>
              <a:t> - быстрота простой реакции Скоростная характеристика спортсмена, определяемая интервалом времени от внезапного начала действия заранее известного раздражителя (сигнала) до начала определенного ответного движения или действия спортсмена.</a:t>
            </a:r>
          </a:p>
          <a:p>
            <a:pPr algn="just"/>
            <a:r>
              <a:rPr lang="ru-RU" sz="1600" dirty="0" smtClean="0"/>
              <a:t> - быстрота разбега Скорость выполнения разбега в различных прыжках или метаниях. Этот показатель во многом определяет скорость последующих элементов техники - отталкивания в прыжках и финального усилия броска в метаниях.</a:t>
            </a:r>
          </a:p>
          <a:p>
            <a:pPr algn="just"/>
            <a:r>
              <a:rPr lang="ru-RU" sz="1600" dirty="0" smtClean="0"/>
              <a:t> - быстрота сложной реакции Скоростная характеристика спортсмена, определяемая интервалом времени от внезапного начала действия одного из ряда заранее известных раздражителей (сигналов) до начала определенного ответного движения или действий спортсмен</a:t>
            </a:r>
            <a:endParaRPr lang="ru-RU" sz="1500" b="1" i="1" dirty="0"/>
          </a:p>
        </p:txBody>
      </p:sp>
      <p:pic>
        <p:nvPicPr>
          <p:cNvPr id="5" name="Содержимое 4" descr="Läuferi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500826" y="357166"/>
            <a:ext cx="2471737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Runn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3357562"/>
            <a:ext cx="2457405" cy="31432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6429420" cy="5714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Комплекс упражнений для развития быстроты движений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214422"/>
            <a:ext cx="8143932" cy="550072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 smtClean="0"/>
              <a:t>1.И. п. стоя лицом к стене на расстоянии 1 м. В быстром темпе сгибайте и разгибайте руки в упоре на пальцах, толчком о стенку. </a:t>
            </a:r>
          </a:p>
          <a:p>
            <a:r>
              <a:rPr lang="ru-RU" sz="1600" dirty="0" smtClean="0"/>
              <a:t>2.То же, но в низком приседе, на расстоянии 0,5 м. </a:t>
            </a:r>
          </a:p>
          <a:p>
            <a:r>
              <a:rPr lang="ru-RU" sz="1600" dirty="0" smtClean="0"/>
              <a:t>3. То же, но стоя на коленях, на расстоянии 0,5 м. </a:t>
            </a:r>
          </a:p>
          <a:p>
            <a:r>
              <a:rPr lang="ru-RU" sz="1600" dirty="0" smtClean="0"/>
              <a:t>4. И. п. в упоре лёжа на полу, носки ног на скамейке, руки упираются о пол. В быстром темпе разгибайте руки с одновременным хлопком. </a:t>
            </a:r>
          </a:p>
          <a:p>
            <a:r>
              <a:rPr lang="ru-RU" sz="1600" dirty="0" smtClean="0"/>
              <a:t>5. И. п. стоя, ноги на ширине плеч, руки за головой. В быстром темпе выполняйте наклоны вперёд до горизонтального положения с отведением локтей и головы </a:t>
            </a:r>
            <a:r>
              <a:rPr lang="ru-RU" sz="1600" dirty="0" err="1" smtClean="0"/>
              <a:t>вверх-назад</a:t>
            </a:r>
            <a:r>
              <a:rPr lang="ru-RU" sz="1600" dirty="0" smtClean="0"/>
              <a:t>. </a:t>
            </a:r>
          </a:p>
          <a:p>
            <a:r>
              <a:rPr lang="ru-RU" sz="1600" dirty="0" smtClean="0"/>
              <a:t>6. И. п. стоя, корпус наклонён вперёд, руки в стороны, ноги на ширине плеч. В максимально быстром темпе выполняйте вращение прямых рук в вертикальной плоскости с прямой фиксацией головы.</a:t>
            </a:r>
          </a:p>
          <a:p>
            <a:r>
              <a:rPr lang="ru-RU" sz="1600" dirty="0" smtClean="0"/>
              <a:t> 7. И. п. лёжа на спине, ноги на весу врозь, руки вдоль туловища с опорой о пол. В быстром темпе сводите и разводите </a:t>
            </a:r>
            <a:r>
              <a:rPr lang="ru-RU" sz="1600" dirty="0" err="1" smtClean="0"/>
              <a:t>скрестно</a:t>
            </a:r>
            <a:r>
              <a:rPr lang="ru-RU" sz="1600" dirty="0" smtClean="0"/>
              <a:t> прямые ноги, чередуя правую и левую ногу.</a:t>
            </a:r>
          </a:p>
          <a:p>
            <a:r>
              <a:rPr lang="ru-RU" sz="1600" dirty="0" smtClean="0"/>
              <a:t> 8. То же, но сидя в упоре на локти сзади, ноги врозь.</a:t>
            </a:r>
          </a:p>
          <a:p>
            <a:r>
              <a:rPr lang="ru-RU" sz="1600" dirty="0" smtClean="0"/>
              <a:t> 9. То же, но сидя с руками за головой, ноги врозь.</a:t>
            </a:r>
          </a:p>
          <a:p>
            <a:r>
              <a:rPr lang="ru-RU" sz="1600" dirty="0" smtClean="0"/>
              <a:t> 10. И. п. лёжа на спине, руки вдоль туловища. В быстром темпе сгибайте и разгибайте ноги в тазобедренных и коленных суставах.</a:t>
            </a:r>
          </a:p>
          <a:p>
            <a:r>
              <a:rPr lang="ru-RU" sz="1600" dirty="0" smtClean="0"/>
              <a:t> 11. То же, но сидя с опорой на предплечье.</a:t>
            </a:r>
          </a:p>
          <a:p>
            <a:r>
              <a:rPr lang="ru-RU" sz="1600" dirty="0" smtClean="0"/>
              <a:t> 12. То же, но сидя с опорой на кисти рук сзади.</a:t>
            </a:r>
          </a:p>
          <a:p>
            <a:r>
              <a:rPr lang="ru-RU" sz="1600" dirty="0" smtClean="0"/>
              <a:t> 13. И. п. лёжа на животе, руки вдоль туловища. В быстром темпе прогибайте спину, поднимая голову вверх.</a:t>
            </a:r>
          </a:p>
          <a:p>
            <a:r>
              <a:rPr lang="ru-RU" sz="1600" dirty="0" smtClean="0"/>
              <a:t> 14. То же, но руки за головой.</a:t>
            </a:r>
          </a:p>
          <a:p>
            <a:r>
              <a:rPr lang="ru-RU" sz="1600" dirty="0" smtClean="0"/>
              <a:t> 15. То же, но руки вытянуты вперёд.</a:t>
            </a:r>
          </a:p>
          <a:p>
            <a:r>
              <a:rPr lang="ru-RU" sz="1600" dirty="0" smtClean="0"/>
              <a:t> 16. И. п. упор присев. Вставая и поднимаясь на носках, тянитесь руками вверх, затем вернитесь в и. п.</a:t>
            </a:r>
          </a:p>
          <a:p>
            <a:r>
              <a:rPr lang="ru-RU" sz="1600" dirty="0" smtClean="0"/>
              <a:t> 17. То же, но с разведением рук в стороны и прогибаясь в грудной клетке.</a:t>
            </a:r>
            <a:endParaRPr lang="ru-RU" sz="16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2743200" cy="500066"/>
          </a:xfrm>
        </p:spPr>
        <p:txBody>
          <a:bodyPr/>
          <a:lstStyle/>
          <a:p>
            <a:pPr algn="ctr"/>
            <a:r>
              <a:rPr lang="ru-RU" b="1" i="1" dirty="0" smtClean="0"/>
              <a:t>Ловкость</a:t>
            </a:r>
            <a:endParaRPr lang="ru-RU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42844" y="1000108"/>
            <a:ext cx="5357850" cy="5248292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Ловкость – это способность точно управлять своими движениями в различных условиях окружающей обстановки, быстро осваивать новые движения и успешно действовать в изменённых условиях.</a:t>
            </a:r>
          </a:p>
          <a:p>
            <a:pPr algn="ctr"/>
            <a:endParaRPr lang="ru-RU" sz="1800" b="1" i="1" dirty="0" smtClean="0"/>
          </a:p>
          <a:p>
            <a:pPr algn="ctr"/>
            <a:r>
              <a:rPr lang="ru-RU" sz="1800" dirty="0" smtClean="0"/>
              <a:t>Ловкость способность </a:t>
            </a:r>
            <a:r>
              <a:rPr lang="ru-RU" sz="1800" dirty="0" err="1" smtClean="0"/>
              <a:t>двигательно</a:t>
            </a:r>
            <a:r>
              <a:rPr lang="ru-RU" sz="1800" dirty="0" smtClean="0"/>
              <a:t> выйти из любого положения, то есть способность справиться с любою возникшею двигательною задачей:</a:t>
            </a:r>
          </a:p>
          <a:p>
            <a:pPr algn="ctr"/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 </a:t>
            </a:r>
            <a:r>
              <a:rPr lang="ru-RU" sz="1800" i="1" dirty="0" smtClean="0"/>
              <a:t>правильно (адекватно и точно)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/>
              <a:t> быстро (то есть, скоро и споро)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/>
              <a:t> рационально (целесообразно и экономично) 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/>
              <a:t>находчиво (изворотливо и инициативно)</a:t>
            </a:r>
            <a:endParaRPr lang="ru-RU" sz="1800" b="1" i="1" dirty="0"/>
          </a:p>
        </p:txBody>
      </p:sp>
      <p:pic>
        <p:nvPicPr>
          <p:cNvPr id="5" name="Содержимое 4" descr="81019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928802"/>
            <a:ext cx="3218867" cy="4371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4">
      <a:dk1>
        <a:srgbClr val="DBF5F9"/>
      </a:dk1>
      <a:lt1>
        <a:srgbClr val="90C6F6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319</TotalTime>
  <Words>2270</Words>
  <Application>Microsoft Office PowerPoint</Application>
  <PresentationFormat>Экран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Развитие двигательных качеств</vt:lpstr>
      <vt:lpstr>Двигательные качества</vt:lpstr>
      <vt:lpstr>Гибкость</vt:lpstr>
      <vt:lpstr>Существует три разновидности гибкости:</vt:lpstr>
      <vt:lpstr>Презентация PowerPoint</vt:lpstr>
      <vt:lpstr>Комплекс упражнений для развития гибкости </vt:lpstr>
      <vt:lpstr>Быстрота</vt:lpstr>
      <vt:lpstr>Комплекс упражнений для развития быстроты движений</vt:lpstr>
      <vt:lpstr>Ловкость</vt:lpstr>
      <vt:lpstr>Комплекс упражнений, формирующих ловкость </vt:lpstr>
      <vt:lpstr>Выносливость</vt:lpstr>
      <vt:lpstr>Комплекс упражнений для развития выносливости </vt:lpstr>
      <vt:lpstr>Сила</vt:lpstr>
      <vt:lpstr>Комплекс упражнений для развития сил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двигательных качеств</dc:title>
  <dc:creator>ВИКА</dc:creator>
  <cp:lastModifiedBy>Лёша и Оксана</cp:lastModifiedBy>
  <cp:revision>36</cp:revision>
  <dcterms:created xsi:type="dcterms:W3CDTF">2014-06-08T10:47:32Z</dcterms:created>
  <dcterms:modified xsi:type="dcterms:W3CDTF">2015-03-12T15:31:32Z</dcterms:modified>
</cp:coreProperties>
</file>