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1" r:id="rId3"/>
    <p:sldId id="258" r:id="rId4"/>
    <p:sldId id="259" r:id="rId5"/>
    <p:sldId id="260" r:id="rId6"/>
    <p:sldId id="265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87D7019-07EB-4121-8CCD-A564EBAB065E}" type="datetimeFigureOut">
              <a:rPr lang="ru-RU" smtClean="0"/>
              <a:t>16.02.2014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19854F6-54E4-438B-B552-06914355B6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Гордость и гордыня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Учебная презентация </a:t>
            </a:r>
          </a:p>
          <a:p>
            <a:r>
              <a:rPr lang="ru-RU" dirty="0" smtClean="0"/>
              <a:t>Автор- Власова Наталья Викторовна</a:t>
            </a:r>
          </a:p>
          <a:p>
            <a:r>
              <a:rPr lang="ru-RU" dirty="0" smtClean="0"/>
              <a:t>МОУ «СОШ № 5»</a:t>
            </a:r>
          </a:p>
          <a:p>
            <a:r>
              <a:rPr lang="ru-RU" dirty="0" smtClean="0"/>
              <a:t>Город Луга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6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 понимаете…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Что такое «Гордость»?</a:t>
            </a:r>
          </a:p>
          <a:p>
            <a:r>
              <a:rPr lang="ru-RU" sz="4000" dirty="0" smtClean="0"/>
              <a:t>Что такое «Гордыня»?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4037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Гордость или гордыня?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77" y="2239963"/>
            <a:ext cx="2767945" cy="3876675"/>
          </a:xfrm>
        </p:spPr>
      </p:pic>
      <p:pic>
        <p:nvPicPr>
          <p:cNvPr id="16" name="Объект 15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22571"/>
            <a:ext cx="3803650" cy="2711459"/>
          </a:xfrm>
        </p:spPr>
      </p:pic>
    </p:spTree>
    <p:extLst>
      <p:ext uri="{BB962C8B-B14F-4D97-AF65-F5344CB8AC3E}">
        <p14:creationId xmlns:p14="http://schemas.microsoft.com/office/powerpoint/2010/main" val="86282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Гордость или гордыня?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697254"/>
            <a:ext cx="3803650" cy="2962092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278" y="2239963"/>
            <a:ext cx="2573143" cy="3876675"/>
          </a:xfrm>
        </p:spPr>
      </p:pic>
    </p:spTree>
    <p:extLst>
      <p:ext uri="{BB962C8B-B14F-4D97-AF65-F5344CB8AC3E}">
        <p14:creationId xmlns:p14="http://schemas.microsoft.com/office/powerpoint/2010/main" val="385327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Прочитайте текст, найдите определения понятий «Гордость» и «Гордыня».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4000" dirty="0" smtClean="0"/>
              <a:t>Гордость – чувство самоуважения.</a:t>
            </a:r>
          </a:p>
          <a:p>
            <a:r>
              <a:rPr lang="ru-RU" sz="4000" dirty="0" smtClean="0"/>
              <a:t>Гордыня – гордость вне всякой меры, ставшая слишком преувеличенной.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209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фразы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Черты гордости: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амоуважение</a:t>
            </a:r>
          </a:p>
          <a:p>
            <a:r>
              <a:rPr lang="ru-RU" dirty="0"/>
              <a:t>у</a:t>
            </a:r>
            <a:r>
              <a:rPr lang="ru-RU" dirty="0" smtClean="0"/>
              <a:t>важение других</a:t>
            </a:r>
          </a:p>
          <a:p>
            <a:r>
              <a:rPr lang="ru-RU" dirty="0"/>
              <a:t>д</a:t>
            </a:r>
            <a:r>
              <a:rPr lang="ru-RU" dirty="0" smtClean="0"/>
              <a:t>остоинство</a:t>
            </a:r>
          </a:p>
          <a:p>
            <a:r>
              <a:rPr lang="ru-RU" dirty="0"/>
              <a:t>с</a:t>
            </a:r>
            <a:r>
              <a:rPr lang="ru-RU" dirty="0" smtClean="0"/>
              <a:t>кромность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Черты гордыни: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т</a:t>
            </a:r>
            <a:r>
              <a:rPr lang="ru-RU" dirty="0" smtClean="0"/>
              <a:t>щеславие</a:t>
            </a:r>
          </a:p>
          <a:p>
            <a:r>
              <a:rPr lang="ru-RU" dirty="0"/>
              <a:t>в</a:t>
            </a:r>
            <a:r>
              <a:rPr lang="ru-RU" dirty="0" smtClean="0"/>
              <a:t>ысокомерие</a:t>
            </a:r>
          </a:p>
          <a:p>
            <a:r>
              <a:rPr lang="ru-RU" dirty="0"/>
              <a:t>з</a:t>
            </a:r>
            <a:r>
              <a:rPr lang="ru-RU" dirty="0" smtClean="0"/>
              <a:t>аносчивость</a:t>
            </a:r>
          </a:p>
          <a:p>
            <a:r>
              <a:rPr lang="ru-RU" dirty="0"/>
              <a:t>с</a:t>
            </a:r>
            <a:r>
              <a:rPr lang="ru-RU" dirty="0" smtClean="0"/>
              <a:t>амодовольство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59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Составь по картинкам рассказ « Кем и чем мы можем гордиться?»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r="4696"/>
          <a:stretch>
            <a:fillRect/>
          </a:stretch>
        </p:blipFill>
        <p:spPr>
          <a:xfrm rot="240000">
            <a:off x="1172458" y="553642"/>
            <a:ext cx="2266508" cy="1708857"/>
          </a:xfrm>
        </p:spPr>
      </p:pic>
      <p:pic>
        <p:nvPicPr>
          <p:cNvPr id="1026" name="Picture 2" descr="D:\Изображения\364673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5" y="2862262"/>
            <a:ext cx="1619250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Изображения\7e9dd674-79bb-4ea3-a075-9c0feabac8d0_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057655"/>
            <a:ext cx="2621087" cy="180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06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Бывали ли ситуации, когда тебя обуяла гордыня?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Помогает ли гордость за кого-то или за что-то  стать лучше?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32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Успехов в учёбе!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9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243</TotalTime>
  <Words>121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Твердый переплет</vt:lpstr>
      <vt:lpstr>Гордость и гордыня</vt:lpstr>
      <vt:lpstr>Как вы понимаете…</vt:lpstr>
      <vt:lpstr>Гордость или гордыня?</vt:lpstr>
      <vt:lpstr>Гордость или гордыня?</vt:lpstr>
      <vt:lpstr>Прочитайте текст, найдите определения понятий «Гордость» и «Гордыня».</vt:lpstr>
      <vt:lpstr>Продолжи фразы</vt:lpstr>
      <vt:lpstr>Составь по картинкам рассказ « Кем и чем мы можем гордиться?»</vt:lpstr>
      <vt:lpstr>Бывали ли ситуации, когда тебя обуяла гордыня?</vt:lpstr>
      <vt:lpstr>Успехов в учёбе!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</dc:title>
  <dc:creator>HOME</dc:creator>
  <cp:lastModifiedBy>HOME</cp:lastModifiedBy>
  <cp:revision>21</cp:revision>
  <dcterms:created xsi:type="dcterms:W3CDTF">2014-02-16T15:15:23Z</dcterms:created>
  <dcterms:modified xsi:type="dcterms:W3CDTF">2014-02-16T19:30:59Z</dcterms:modified>
</cp:coreProperties>
</file>