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64" r:id="rId2"/>
    <p:sldId id="266" r:id="rId3"/>
    <p:sldId id="267" r:id="rId4"/>
    <p:sldId id="268" r:id="rId5"/>
    <p:sldId id="26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99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71" autoAdjust="0"/>
  </p:normalViewPr>
  <p:slideViewPr>
    <p:cSldViewPr>
      <p:cViewPr varScale="1">
        <p:scale>
          <a:sx n="58" d="100"/>
          <a:sy n="58" d="100"/>
        </p:scale>
        <p:origin x="78" y="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51902F-6010-4A1C-8746-BDC32A37B5D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7821B4-18B2-4C9A-B33D-77BAC63668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821B4-18B2-4C9A-B33D-77BAC636685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6A2AC-FC4A-4D65-ABF0-26014C8E1D0B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F1F78-6289-4CA7-AF6C-0F1DF4BE27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6A2AC-FC4A-4D65-ABF0-26014C8E1D0B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F1F78-6289-4CA7-AF6C-0F1DF4BE27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6A2AC-FC4A-4D65-ABF0-26014C8E1D0B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F1F78-6289-4CA7-AF6C-0F1DF4BE27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6A2AC-FC4A-4D65-ABF0-26014C8E1D0B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F1F78-6289-4CA7-AF6C-0F1DF4BE27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6A2AC-FC4A-4D65-ABF0-26014C8E1D0B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F1F78-6289-4CA7-AF6C-0F1DF4BE27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6A2AC-FC4A-4D65-ABF0-26014C8E1D0B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F1F78-6289-4CA7-AF6C-0F1DF4BE27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6A2AC-FC4A-4D65-ABF0-26014C8E1D0B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F1F78-6289-4CA7-AF6C-0F1DF4BE27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6A2AC-FC4A-4D65-ABF0-26014C8E1D0B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F1F78-6289-4CA7-AF6C-0F1DF4BE27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6A2AC-FC4A-4D65-ABF0-26014C8E1D0B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F1F78-6289-4CA7-AF6C-0F1DF4BE27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6A2AC-FC4A-4D65-ABF0-26014C8E1D0B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F1F78-6289-4CA7-AF6C-0F1DF4BE27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6A2AC-FC4A-4D65-ABF0-26014C8E1D0B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43F1F78-6289-4CA7-AF6C-0F1DF4BE27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F86A2AC-FC4A-4D65-ABF0-26014C8E1D0B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43F1F78-6289-4CA7-AF6C-0F1DF4BE27E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7290" y="357166"/>
            <a:ext cx="7072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Государственное бюджетное образовательное учреждение 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средняя общеобразовательная школа № 553 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 углубленным изучением английского языка 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Фрунзенского района Санкт-Петербурга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4414" y="2000240"/>
            <a:ext cx="71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Проектная работа на тему: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Природные зоны России. </a:t>
            </a:r>
            <a:r>
              <a:rPr lang="ru-RU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Лесоспеть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0694" y="3786190"/>
            <a:ext cx="26432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Работу выполнили: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ученики 4 «Б» класса 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Богданова Дарья 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Соловьев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Роман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 руководством учителя начальных 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классов Калининой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Т.А.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3240" y="5715016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Санкт-Петербург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2019г.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Лесостепь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785926"/>
            <a:ext cx="3571900" cy="4525963"/>
          </a:xfrm>
        </p:spPr>
        <p:txBody>
          <a:bodyPr>
            <a:norm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Лесостепь - природная зона Северного полушария, характеризующаяся сочетанием лесных и степных участков.</a:t>
            </a:r>
          </a:p>
          <a:p>
            <a:pPr algn="just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Она протянулась непрерывной полосой по югу Русской и Западно-Сибирской равнин. </a:t>
            </a:r>
          </a:p>
          <a:p>
            <a:pPr algn="just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Рельеф лесостепи преимущественно равнинный с незначительными перепадами высот, небольшим уклоном местности и оврагами.</a:t>
            </a:r>
          </a:p>
          <a:p>
            <a:pPr algn="just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Почвенный покров лесостепной природной зоны весьма разнообразен. Основными типами являются серые лесные почвы с признаками чернозема.</a:t>
            </a:r>
          </a:p>
          <a:p>
            <a:pPr algn="just">
              <a:buNone/>
            </a:pPr>
            <a:r>
              <a:rPr lang="ru-RU" dirty="0" smtClean="0"/>
              <a:t>                           </a:t>
            </a:r>
            <a:endParaRPr lang="ru-RU" dirty="0"/>
          </a:p>
        </p:txBody>
      </p:sp>
      <p:pic>
        <p:nvPicPr>
          <p:cNvPr id="1028" name="Picture 4" descr="Картинки по запросу лесостепь в россии местоположение на карте природных зон россии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1428736"/>
            <a:ext cx="5143504" cy="4572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4857752" y="3500438"/>
            <a:ext cx="1857388" cy="12858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643570" y="3857628"/>
            <a:ext cx="1071570" cy="9286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16200000" flipH="1">
            <a:off x="6286512" y="4357694"/>
            <a:ext cx="642942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6858016" y="4500570"/>
            <a:ext cx="357190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10800000" flipV="1">
            <a:off x="6929454" y="4429132"/>
            <a:ext cx="500066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10800000" flipV="1">
            <a:off x="6929454" y="4214818"/>
            <a:ext cx="1071570" cy="571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Климат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04" y="1285860"/>
            <a:ext cx="3686172" cy="5072097"/>
          </a:xfrm>
        </p:spPr>
        <p:txBody>
          <a:bodyPr>
            <a:norm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Климат лесостепи умеренный, обычно с умеренно жарким летом и умеренно прохладной зимой.</a:t>
            </a:r>
          </a:p>
          <a:p>
            <a:pPr algn="just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Лесостепь при движении на юг постепенно содержит всё меньше деревьев и всё больше степных участков, климат становится жарче, осадков — меньше, и лесостепь переходит в степь. При движении на север происходят обратные процессы, осадков становится больше, климат — прохладнее, и лесостепь переходит в лесную зону.</a:t>
            </a:r>
          </a:p>
          <a:p>
            <a:pPr algn="just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Лето в лесостепи часто бывает жаркое и засушливое, особенно на юге лесостепи, однако в среднем оно всё же менее жаркое, чем в степной зоне. Иногда же оно может быть холодным и дождливым, но это бывает редко. Чаще всего лето характерно непостоянной, нестабильной погодой.</a:t>
            </a:r>
          </a:p>
        </p:txBody>
      </p:sp>
      <p:pic>
        <p:nvPicPr>
          <p:cNvPr id="5" name="Содержимое 4" descr="Лесостепь_2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14282" y="1428736"/>
            <a:ext cx="4929222" cy="4500594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71438"/>
            <a:ext cx="8229600" cy="85725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Флора и фауна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928688"/>
            <a:ext cx="4038600" cy="2114550"/>
          </a:xfrm>
        </p:spPr>
        <p:txBody>
          <a:bodyPr>
            <a:norm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Естественная растительность природной зоны лесостепи состоит из небольших лесных массивов, чередующихся с районами степных лугов. В европейской части лесостепи преобладают дуб и липа. В западных районах к основным породам относятся ясень и граб; в Сибири преимущественно растут березы,  сосны и лиственницы.</a:t>
            </a:r>
          </a:p>
          <a:p>
            <a:endParaRPr lang="ru-RU" dirty="0"/>
          </a:p>
        </p:txBody>
      </p:sp>
      <p:pic>
        <p:nvPicPr>
          <p:cNvPr id="5" name="Содержимое 4" descr="Лесостепь_3.pn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357422" y="2857496"/>
            <a:ext cx="2143125" cy="18002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9459" name="Picture 3" descr="D:\РОМАН\Природные зоны России\Лесостепь_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4857760"/>
            <a:ext cx="2428892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9460" name="Picture 4" descr="D:\РОМАН\Природные зоны России\Лесостепь_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357694"/>
            <a:ext cx="2000264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9461" name="Picture 5" descr="D:\РОМАН\Природные зоны России\Лесостепь_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2714620"/>
            <a:ext cx="2143140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5286380" y="4929198"/>
            <a:ext cx="36433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лесостепи нет особых, свойственных только ей видов животных. Типично степные виды: суслик, сурок и другие виды сочетаются и существуют здесь с типично лесными представителями: белка, куница, олень и другие.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agronomu.com/media/res/2/3/1/7/5/23175.on9loo.3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16" y="2357430"/>
            <a:ext cx="2143108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054" name="Picture 6" descr="http://o-gipertonii.info/wp-content/uploads/2017/11/6576778-5-300x19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2264" y="785794"/>
            <a:ext cx="2357454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056" name="Picture 8" descr="https://images.aif.ru/016/918/1132a21f7d102c97f628ca62da0f94ad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4876" y="3071810"/>
            <a:ext cx="2000264" cy="15001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2" name="Picture 4" descr="https://www.martin-sad.ru/upload/resize_cache/iblock/396/260_260_2/3967c9a8a507dd47ceb9ae7cec85098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1071546"/>
            <a:ext cx="1928826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Природные ресурсы лесостепи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29190" y="4143380"/>
            <a:ext cx="4038600" cy="2571768"/>
          </a:xfrm>
        </p:spPr>
        <p:txBody>
          <a:bodyPr>
            <a:no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Лесостепь - это богатый на природные ресурсы регион. Она славиться своими плодородными почвами, разнообразием биологических ресурсов, множеством рек, озер и запасами подземных вод, а также значительными залежами минеральных ресурсов, такими как нефть, газ, уголь, торф, соль и др.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Также в лесостепи добывают одно из самых нужных ископаемых – Железную руду.</a:t>
            </a:r>
            <a:endParaRPr lang="ru-RU" sz="1400" dirty="0" smtClean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285720" y="1500174"/>
            <a:ext cx="4038600" cy="1543047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8" name="Picture 4" descr="https://enovosty.com/wp-content/uploads/2018/11/ispolzovanie-uglja-v-germanii-300x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357298"/>
            <a:ext cx="3286148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30" name="Picture 6" descr="https://ometallah.com/wp-content/cache/thumb/f839a7012_320x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4071942"/>
            <a:ext cx="3786214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6" name="Picture 2" descr="http://zao-tpr.ru/wp-content/uploads/userfiles/images/kak-dobyvajut-pishhevyjy-s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214422"/>
            <a:ext cx="5000660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279</TotalTime>
  <Words>303</Words>
  <Application>Microsoft Office PowerPoint</Application>
  <PresentationFormat>Экран (4:3)</PresentationFormat>
  <Paragraphs>35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Calibri</vt:lpstr>
      <vt:lpstr>Constantia</vt:lpstr>
      <vt:lpstr>Times New Roman</vt:lpstr>
      <vt:lpstr>Wingdings 2</vt:lpstr>
      <vt:lpstr>Поток</vt:lpstr>
      <vt:lpstr>Презентация PowerPoint</vt:lpstr>
      <vt:lpstr>Лесостепь</vt:lpstr>
      <vt:lpstr>Климат</vt:lpstr>
      <vt:lpstr>Флора и фауна</vt:lpstr>
      <vt:lpstr>Природные ресурсы лесостепи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Elena</dc:creator>
  <cp:lastModifiedBy>Пользователь</cp:lastModifiedBy>
  <cp:revision>36</cp:revision>
  <dcterms:created xsi:type="dcterms:W3CDTF">2019-04-07T11:36:51Z</dcterms:created>
  <dcterms:modified xsi:type="dcterms:W3CDTF">2022-01-28T08:42:10Z</dcterms:modified>
</cp:coreProperties>
</file>