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5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8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2627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617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716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286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433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3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3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84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32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39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7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5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9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3D3ED-9FB4-420B-BF12-D4A2068B0896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D253B1-8E4C-42FB-8360-5A3096B51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87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718458"/>
            <a:ext cx="8825658" cy="405892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/>
                <a:cs typeface="Times New Roman"/>
              </a:rPr>
              <a:t>Памятники литературным героям.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1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5704119"/>
          </a:xfrm>
        </p:spPr>
        <p:txBody>
          <a:bodyPr>
            <a:normAutofit/>
          </a:bodyPr>
          <a:lstStyle/>
          <a:p>
            <a:r>
              <a:rPr lang="ru-RU" sz="2000" b="1" dirty="0"/>
              <a:t>Задание 4. Соотнесите названия литературных памятников с представленными фотографиями.</a:t>
            </a:r>
            <a:r>
              <a:rPr lang="ru-RU" dirty="0"/>
              <a:t/>
            </a:r>
            <a:br>
              <a:rPr lang="ru-RU" dirty="0"/>
            </a:br>
            <a:endParaRPr lang="ru-RU" sz="1800" dirty="0"/>
          </a:p>
        </p:txBody>
      </p:sp>
      <p:pic>
        <p:nvPicPr>
          <p:cNvPr id="4" name="Объект 3" descr="https://i.pinimg.com/originals/74/5e/16/745e161dd21b0f49f759321333335828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43" y="1463675"/>
            <a:ext cx="4862285" cy="486455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1Герои басен И.А. Крылова</a:t>
            </a:r>
            <a:br>
              <a:rPr lang="ru-RU" b="1" dirty="0"/>
            </a:br>
            <a:r>
              <a:rPr lang="ru-RU" b="1" dirty="0"/>
              <a:t>2Алиса в Зазеркалье</a:t>
            </a:r>
            <a:br>
              <a:rPr lang="ru-RU" b="1" dirty="0"/>
            </a:br>
            <a:r>
              <a:rPr lang="ru-RU" b="1" dirty="0"/>
              <a:t>3 Русалочка</a:t>
            </a:r>
            <a:br>
              <a:rPr lang="ru-RU" b="1" dirty="0"/>
            </a:br>
            <a:r>
              <a:rPr lang="ru-RU" b="1" dirty="0"/>
              <a:t>4 Том </a:t>
            </a:r>
            <a:r>
              <a:rPr lang="ru-RU" b="1" dirty="0" err="1"/>
              <a:t>Сойер</a:t>
            </a:r>
            <a:r>
              <a:rPr lang="ru-RU" b="1" dirty="0"/>
              <a:t> и</a:t>
            </a:r>
            <a:br>
              <a:rPr lang="ru-RU" b="1" dirty="0"/>
            </a:br>
            <a:r>
              <a:rPr lang="ru-RU" b="1" dirty="0"/>
              <a:t> Гекельберри Финн</a:t>
            </a:r>
            <a:br>
              <a:rPr lang="ru-RU" b="1" dirty="0"/>
            </a:br>
            <a:r>
              <a:rPr lang="ru-RU" b="1" dirty="0"/>
              <a:t>5 Хозяйка Медной Горы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4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354" y="624110"/>
            <a:ext cx="9976258" cy="5287112"/>
          </a:xfrm>
        </p:spPr>
        <p:txBody>
          <a:bodyPr>
            <a:normAutofit/>
          </a:bodyPr>
          <a:lstStyle/>
          <a:p>
            <a:r>
              <a:rPr lang="ru-RU" sz="2800" b="1" dirty="0"/>
              <a:t>Задание 5.  Напишите сочинение – рассуждение (10-12 предложений) на тему: «Памятник какому литературному герою вы хотели бы поставить и почему?»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579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500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Задание1 Внимательно прочитайте текст.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849086"/>
            <a:ext cx="8946541" cy="6008914"/>
          </a:xfrm>
        </p:spPr>
        <p:txBody>
          <a:bodyPr>
            <a:normAutofit/>
          </a:bodyPr>
          <a:lstStyle/>
          <a:p>
            <a:r>
              <a:rPr lang="ru-RU" dirty="0"/>
              <a:t>Мы знаем, что человечество с незапамятных времен создает памятники. Одни из них посвящены каким-либо событиям, другие – людям и животным. В словаре Сергея Ивановича Ожегова читаем: «</a:t>
            </a:r>
            <a:r>
              <a:rPr lang="ru-RU" i="1" dirty="0"/>
              <a:t>Памятник </a:t>
            </a:r>
            <a:r>
              <a:rPr lang="ru-RU" dirty="0"/>
              <a:t>– скульптура или архитектурное сооружение в память кого-нибудь или чего-нибудь…»</a:t>
            </a:r>
          </a:p>
          <a:p>
            <a:r>
              <a:rPr lang="ru-RU" dirty="0"/>
              <a:t>Люди и события, увековеченные в памятниках, не только напоминают нам о себе, но и показывают, что же ценит в своем прошлом сегодняшний человек, что считает важным в своей истории и культуре. Памятники могут быть разделены на четыре основные категории: археологические памятники, памятники истории, памятники архитектуры и монументального искусства.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6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177" y="209005"/>
            <a:ext cx="9597435" cy="647917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Есть совершенно особенные памятники. Те, кого они изображают, никогда не жили на свете, они существуют в нашем воображении на страницах любимых книг. Это памятники литературным героям – плодам писательской фантазии. Существуя лишь в вымышленном мире художественного произведения, литературные персонажи обладают порой силой воздействия на умы и сердца живых людей, заставляют нас плакать или смеяться, восхищаться или негодовать, думать о них и о нашей жизни. В мире существует немало литературных произведений, героям которых посвящены памятники. Эти герои известны благодаря находчивости или смелости, оптимизму или необычным поступкам, чувству юмора или глупости. В датском городке Оденсе вы можете наблюдать памятники сразу нескольким героям произведений </a:t>
            </a:r>
            <a:r>
              <a:rPr lang="ru-RU" dirty="0" err="1"/>
              <a:t>Ханса</a:t>
            </a:r>
            <a:r>
              <a:rPr lang="ru-RU" dirty="0"/>
              <a:t> </a:t>
            </a:r>
            <a:r>
              <a:rPr lang="ru-RU" dirty="0" err="1"/>
              <a:t>Кристиана</a:t>
            </a:r>
            <a:r>
              <a:rPr lang="ru-RU" dirty="0"/>
              <a:t> Андерсена. Бронзовая фигурка Стойкого оловянного солдатика украшает городскую площадь. В </a:t>
            </a:r>
            <a:r>
              <a:rPr lang="ru-RU" dirty="0" err="1"/>
              <a:t>оденском</a:t>
            </a:r>
            <a:r>
              <a:rPr lang="ru-RU" dirty="0"/>
              <a:t> парке имени Андерсена есть памятники Прекрасному лебедю, Бумажному кораблику, </a:t>
            </a:r>
            <a:r>
              <a:rPr lang="ru-RU" dirty="0" err="1"/>
              <a:t>Дюймовочке</a:t>
            </a:r>
            <a:r>
              <a:rPr lang="ru-RU" dirty="0"/>
              <a:t> и целой группе персонажей сказки «Новое платье короля». В далекой Австралии, в городе Аделаиде, стоит памятник девочке, совершившей увлекательное путешествие в сказку - каменная скульптура Алисы в Стране чудес. В США, на реке Миссисипи, есть небольшой город Ганнибал, в котором провел свое детство знаменитый американский писатель Марк Твен. В центре этого городка возвышается </a:t>
            </a:r>
            <a:r>
              <a:rPr lang="ru-RU" dirty="0" err="1"/>
              <a:t>Кардиффский</a:t>
            </a:r>
            <a:r>
              <a:rPr lang="ru-RU" dirty="0"/>
              <a:t> холм. А на холме - памятник двум босоногим мальчишкам - Тому </a:t>
            </a:r>
            <a:r>
              <a:rPr lang="ru-RU" dirty="0" err="1"/>
              <a:t>Сойеру</a:t>
            </a:r>
            <a:r>
              <a:rPr lang="ru-RU" dirty="0"/>
              <a:t> и </a:t>
            </a:r>
            <a:r>
              <a:rPr lang="ru-RU" dirty="0" err="1"/>
              <a:t>Гекльберри</a:t>
            </a:r>
            <a:r>
              <a:rPr lang="ru-RU" dirty="0"/>
              <a:t> Финну. В нашей стране не меньше памятных мест, связанных с произведениями литературы. В Санкт-Петербурге, на площади Тургенева, на стене дома № 95 висят памятная табличка и дворницкий фартук Герасима, рядом стоят его сапоги, около них, свернувшись клубком, лежит Муму. Еще одному четвероногому другу с печальной судьбой установлен памятник на родине писателя Г. </a:t>
            </a:r>
            <a:r>
              <a:rPr lang="ru-RU" dirty="0" err="1"/>
              <a:t>Троепольского</a:t>
            </a:r>
            <a:r>
              <a:rPr lang="ru-RU" dirty="0"/>
              <a:t> в Воронеже - "Белый Бим Черное Ухо". В 2009 году в парке семейного отдыха "Таганская слобода" Екатеринбурга была установлена скульптура "Хозяйка медной горы". В живописнейшем месте столицы, на Патриарших прудах установлен памятник баснописцу И.А. Крылову, который окружен своими героями: здесь и косолапый Мишка с музыкантами горе-оркестра, и хвастливая Моська, и незадачливая Мартышка с полудюжиной очков, и Осел, что учил петь соловья, - персонажи 12 самых популярных басен. Если еще лет 30-40 назад памятники литературным героям были редкостью, то в последние 10-15 лет их установка стала делом привычным, почти в каждом крупном городе найдется хотя бы одно такое изваяние. Подсчитать, сколько их всего установлено, пока не взялся никто. Но известно, что по количеству таких памятников наша страна лидирует.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1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2000" b="1" dirty="0"/>
              <a:t>Задание 2. Опираясь на текст, дайте определение.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«Памятник – это…»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564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/>
              <a:t>Задание 3. Заполните предложенную таблицу.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351324"/>
              </p:ext>
            </p:extLst>
          </p:nvPr>
        </p:nvGraphicFramePr>
        <p:xfrm>
          <a:off x="2589213" y="2133600"/>
          <a:ext cx="8915400" cy="22504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1832304874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575786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Страна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Памятник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литературы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378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331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606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3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20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627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3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Задание 4. Соотнесите названия литературных памятников с представленными фотографиями.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700" b="1" dirty="0" smtClean="0"/>
              <a:t>1Герои басен И.А. Крылова</a:t>
            </a:r>
            <a:br>
              <a:rPr lang="ru-RU" sz="2700" b="1" dirty="0" smtClean="0"/>
            </a:br>
            <a:r>
              <a:rPr lang="ru-RU" sz="2700" b="1" dirty="0" smtClean="0"/>
              <a:t>2Алиса в Зазеркалье</a:t>
            </a:r>
            <a:br>
              <a:rPr lang="ru-RU" sz="2700" b="1" dirty="0" smtClean="0"/>
            </a:br>
            <a:r>
              <a:rPr lang="ru-RU" sz="2700" b="1" dirty="0" smtClean="0"/>
              <a:t>3 Русалочка</a:t>
            </a:r>
            <a:br>
              <a:rPr lang="ru-RU" sz="2700" b="1" dirty="0" smtClean="0"/>
            </a:br>
            <a:r>
              <a:rPr lang="ru-RU" sz="2700" b="1" dirty="0" smtClean="0"/>
              <a:t>4 Том </a:t>
            </a:r>
            <a:r>
              <a:rPr lang="ru-RU" sz="2700" b="1" dirty="0" err="1" smtClean="0"/>
              <a:t>Сойер</a:t>
            </a:r>
            <a:r>
              <a:rPr lang="ru-RU" sz="2700" b="1" dirty="0" smtClean="0"/>
              <a:t> и</a:t>
            </a:r>
            <a:br>
              <a:rPr lang="ru-RU" sz="2700" b="1" dirty="0" smtClean="0"/>
            </a:br>
            <a:r>
              <a:rPr lang="ru-RU" sz="2700" b="1" dirty="0" smtClean="0"/>
              <a:t> Гекельберри Финн</a:t>
            </a:r>
            <a:br>
              <a:rPr lang="ru-RU" sz="2700" b="1" dirty="0" smtClean="0"/>
            </a:br>
            <a:r>
              <a:rPr lang="ru-RU" sz="2700" b="1" dirty="0" smtClean="0"/>
              <a:t>5 Хозяйка Медной Горы</a:t>
            </a:r>
            <a:endParaRPr lang="ru-RU" sz="2700" b="1" dirty="0"/>
          </a:p>
        </p:txBody>
      </p:sp>
      <p:pic>
        <p:nvPicPr>
          <p:cNvPr id="4" name="Объект 3" descr="hello_html_7b96905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32914" y="2133600"/>
            <a:ext cx="3439886" cy="3778250"/>
          </a:xfrm>
        </p:spPr>
      </p:pic>
    </p:spTree>
    <p:extLst>
      <p:ext uri="{BB962C8B-B14F-4D97-AF65-F5344CB8AC3E}">
        <p14:creationId xmlns:p14="http://schemas.microsoft.com/office/powerpoint/2010/main" val="202020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3839" y="336727"/>
            <a:ext cx="8911687" cy="6020530"/>
          </a:xfrm>
        </p:spPr>
        <p:txBody>
          <a:bodyPr>
            <a:normAutofit/>
          </a:bodyPr>
          <a:lstStyle/>
          <a:p>
            <a:r>
              <a:rPr lang="ru-RU" sz="2000" b="1" dirty="0"/>
              <a:t>Задание 4. Соотнесите названия литературных памятников с представленными фотографиями.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1Герои </a:t>
            </a:r>
            <a:r>
              <a:rPr lang="ru-RU" sz="2000" b="1" dirty="0"/>
              <a:t>басен И.А. Крылова</a:t>
            </a:r>
            <a:br>
              <a:rPr lang="ru-RU" sz="2000" b="1" dirty="0"/>
            </a:br>
            <a:r>
              <a:rPr lang="ru-RU" sz="2000" b="1" dirty="0"/>
              <a:t>2Алиса в Зазеркалье</a:t>
            </a:r>
            <a:br>
              <a:rPr lang="ru-RU" sz="2000" b="1" dirty="0"/>
            </a:br>
            <a:r>
              <a:rPr lang="ru-RU" sz="2000" b="1" dirty="0"/>
              <a:t>3 Русалочка</a:t>
            </a:r>
            <a:br>
              <a:rPr lang="ru-RU" sz="2000" b="1" dirty="0"/>
            </a:br>
            <a:r>
              <a:rPr lang="ru-RU" sz="2000" b="1" dirty="0"/>
              <a:t>4 Том </a:t>
            </a:r>
            <a:r>
              <a:rPr lang="ru-RU" sz="2000" b="1" dirty="0" err="1"/>
              <a:t>Сойер</a:t>
            </a:r>
            <a:r>
              <a:rPr lang="ru-RU" sz="2000" b="1" dirty="0"/>
              <a:t> и</a:t>
            </a:r>
            <a:br>
              <a:rPr lang="ru-RU" sz="2000" b="1" dirty="0"/>
            </a:br>
            <a:r>
              <a:rPr lang="ru-RU" sz="2000" b="1" dirty="0"/>
              <a:t> Гекельберри Финн</a:t>
            </a:r>
            <a:br>
              <a:rPr lang="ru-RU" sz="2000" b="1" dirty="0"/>
            </a:br>
            <a:r>
              <a:rPr lang="ru-RU" sz="2000" b="1" dirty="0"/>
              <a:t>5 Хозяйка Медной Горы</a:t>
            </a:r>
            <a:endParaRPr lang="ru-RU" sz="2000" dirty="0"/>
          </a:p>
        </p:txBody>
      </p:sp>
      <p:pic>
        <p:nvPicPr>
          <p:cNvPr id="4" name="Объект 3" descr="http://mosprogulka.ru/_pu/1/8377000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286" y="1175657"/>
            <a:ext cx="5007427" cy="45066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44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33890"/>
          </a:xfrm>
        </p:spPr>
        <p:txBody>
          <a:bodyPr>
            <a:normAutofit/>
          </a:bodyPr>
          <a:lstStyle/>
          <a:p>
            <a:r>
              <a:rPr lang="ru-RU" sz="1800" b="1" dirty="0"/>
              <a:t>Задание 4. Соотнесите названия литературных памятников с представленными фотографиями.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1Герои </a:t>
            </a:r>
            <a:r>
              <a:rPr lang="ru-RU" sz="1800" b="1" dirty="0"/>
              <a:t>басен И.А. Крылова</a:t>
            </a:r>
            <a:br>
              <a:rPr lang="ru-RU" sz="1800" b="1" dirty="0"/>
            </a:br>
            <a:r>
              <a:rPr lang="ru-RU" sz="1800" b="1" dirty="0"/>
              <a:t>2Алиса в Зазеркалье</a:t>
            </a:r>
            <a:br>
              <a:rPr lang="ru-RU" sz="1800" b="1" dirty="0"/>
            </a:br>
            <a:r>
              <a:rPr lang="ru-RU" sz="1800" b="1" dirty="0"/>
              <a:t>3 Русалочка</a:t>
            </a:r>
            <a:br>
              <a:rPr lang="ru-RU" sz="1800" b="1" dirty="0"/>
            </a:br>
            <a:r>
              <a:rPr lang="ru-RU" sz="1800" b="1" dirty="0"/>
              <a:t>4 Том </a:t>
            </a:r>
            <a:r>
              <a:rPr lang="ru-RU" sz="1800" b="1" dirty="0" err="1"/>
              <a:t>Сойер</a:t>
            </a:r>
            <a:r>
              <a:rPr lang="ru-RU" sz="1800" b="1" dirty="0"/>
              <a:t> и</a:t>
            </a:r>
            <a:br>
              <a:rPr lang="ru-RU" sz="1800" b="1" dirty="0"/>
            </a:br>
            <a:r>
              <a:rPr lang="ru-RU" sz="1800" b="1" dirty="0"/>
              <a:t> Гекельберри Финн</a:t>
            </a:r>
            <a:br>
              <a:rPr lang="ru-RU" sz="1800" b="1" dirty="0"/>
            </a:br>
            <a:r>
              <a:rPr lang="ru-RU" sz="1800" b="1" dirty="0"/>
              <a:t>5 Хозяйка Медной Горы</a:t>
            </a:r>
            <a:endParaRPr lang="ru-RU" sz="1800" dirty="0"/>
          </a:p>
        </p:txBody>
      </p:sp>
      <p:pic>
        <p:nvPicPr>
          <p:cNvPr id="4" name="Объект 3" descr="https://mybookland.ru/wp-content/uploads/2017/05/j8_q6fh1WCU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943" y="1596571"/>
            <a:ext cx="4281713" cy="5000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79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2479" y="519606"/>
            <a:ext cx="8911687" cy="5881193"/>
          </a:xfrm>
        </p:spPr>
        <p:txBody>
          <a:bodyPr>
            <a:normAutofit/>
          </a:bodyPr>
          <a:lstStyle/>
          <a:p>
            <a:r>
              <a:rPr lang="ru-RU" sz="2000" b="1" dirty="0"/>
              <a:t>Задание 4. Соотнесите названия литературных памятников с представленными фотографиями.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1Герои </a:t>
            </a:r>
            <a:r>
              <a:rPr lang="ru-RU" sz="2000" b="1" dirty="0"/>
              <a:t>басен И.А. Крылова</a:t>
            </a:r>
            <a:br>
              <a:rPr lang="ru-RU" sz="2000" b="1" dirty="0"/>
            </a:br>
            <a:r>
              <a:rPr lang="ru-RU" sz="2000" b="1" dirty="0"/>
              <a:t>2Алиса в Зазеркалье</a:t>
            </a:r>
            <a:br>
              <a:rPr lang="ru-RU" sz="2000" b="1" dirty="0"/>
            </a:br>
            <a:r>
              <a:rPr lang="ru-RU" sz="2000" b="1" dirty="0"/>
              <a:t>3 Русалочка</a:t>
            </a:r>
            <a:br>
              <a:rPr lang="ru-RU" sz="2000" b="1" dirty="0"/>
            </a:br>
            <a:r>
              <a:rPr lang="ru-RU" sz="2000" b="1" dirty="0"/>
              <a:t>4 Том </a:t>
            </a:r>
            <a:r>
              <a:rPr lang="ru-RU" sz="2000" b="1" dirty="0" err="1"/>
              <a:t>Сойер</a:t>
            </a:r>
            <a:r>
              <a:rPr lang="ru-RU" sz="2000" b="1" dirty="0"/>
              <a:t> и</a:t>
            </a:r>
            <a:br>
              <a:rPr lang="ru-RU" sz="2000" b="1" dirty="0"/>
            </a:br>
            <a:r>
              <a:rPr lang="ru-RU" sz="2000" b="1" dirty="0"/>
              <a:t> Гекельберри Финн</a:t>
            </a:r>
            <a:br>
              <a:rPr lang="ru-RU" sz="2000" b="1" dirty="0"/>
            </a:br>
            <a:r>
              <a:rPr lang="ru-RU" sz="2000" b="1" dirty="0"/>
              <a:t>5 Хозяйка Медной Горы</a:t>
            </a:r>
            <a:endParaRPr lang="ru-RU" sz="2000" dirty="0"/>
          </a:p>
        </p:txBody>
      </p:sp>
      <p:pic>
        <p:nvPicPr>
          <p:cNvPr id="4" name="Объект 3" descr="https://s.fishki.net/upload/users/2019/03/06/689838/893938ad92f4e4d350ce2313796dbce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1161143"/>
            <a:ext cx="4557486" cy="5239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30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640</Words>
  <Application>Microsoft Office PowerPoint</Application>
  <PresentationFormat>Широкоэкранный</PresentationFormat>
  <Paragraphs>18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Памятники литературным героям. </vt:lpstr>
      <vt:lpstr>Задание1 Внимательно прочитайте текст.</vt:lpstr>
      <vt:lpstr>Презентация PowerPoint</vt:lpstr>
      <vt:lpstr>  Задание 2. Опираясь на текст, дайте определение. </vt:lpstr>
      <vt:lpstr>Задание 3. Заполните предложенную таблицу. </vt:lpstr>
      <vt:lpstr>Задание 4. Соотнесите названия литературных памятников с представленными фотографиями.       1Герои басен И.А. Крылова 2Алиса в Зазеркалье 3 Русалочка 4 Том Сойер и  Гекельберри Финн 5 Хозяйка Медной Горы</vt:lpstr>
      <vt:lpstr>Задание 4. Соотнесите названия литературных памятников с представленными фотографиями.     1Герои басен И.А. Крылова 2Алиса в Зазеркалье 3 Русалочка 4 Том Сойер и  Гекельберри Финн 5 Хозяйка Медной Горы</vt:lpstr>
      <vt:lpstr>Задание 4. Соотнесите названия литературных памятников с представленными фотографиями.        1Герои басен И.А. Крылова 2Алиса в Зазеркалье 3 Русалочка 4 Том Сойер и  Гекельберри Финн 5 Хозяйка Медной Горы</vt:lpstr>
      <vt:lpstr>Задание 4. Соотнесите названия литературных памятников с представленными фотографиями.      1Герои басен И.А. Крылова 2Алиса в Зазеркалье 3 Русалочка 4 Том Сойер и  Гекельберри Финн 5 Хозяйка Медной Горы</vt:lpstr>
      <vt:lpstr>Задание 4. Соотнесите названия литературных памятников с представленными фотографиями.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Памятники литературным героям.</dc:title>
  <dc:creator>17042019</dc:creator>
  <cp:lastModifiedBy>17042019</cp:lastModifiedBy>
  <cp:revision>7</cp:revision>
  <dcterms:created xsi:type="dcterms:W3CDTF">2020-05-16T13:56:02Z</dcterms:created>
  <dcterms:modified xsi:type="dcterms:W3CDTF">2020-05-16T14:57:51Z</dcterms:modified>
</cp:coreProperties>
</file>