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0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9" r:id="rId24"/>
    <p:sldId id="277" r:id="rId25"/>
    <p:sldId id="281" r:id="rId26"/>
    <p:sldId id="282" r:id="rId27"/>
    <p:sldId id="285" r:id="rId28"/>
    <p:sldId id="283" r:id="rId29"/>
    <p:sldId id="284" r:id="rId30"/>
    <p:sldId id="287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8" autoAdjust="0"/>
    <p:restoredTop sz="94660"/>
  </p:normalViewPr>
  <p:slideViewPr>
    <p:cSldViewPr>
      <p:cViewPr varScale="1">
        <p:scale>
          <a:sx n="75" d="100"/>
          <a:sy n="75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0BBACF-805A-49D3-990A-62AFCA8AD4E4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A5B209-B8F1-409F-B5F8-69658C1B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76402-EF1D-4C22-B72F-125FB50D3F5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9BE6-AA33-4B06-A315-F364D9B0DA17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5EE4-13CD-4428-B4D6-AE2AAEE9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C9C1-25AD-489A-8A71-5B11A4D46510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96FD-ADB2-4832-822D-4FC5F40BD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4C55-30C8-4166-9810-EE9D263B5EB3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87A2-E6C7-4741-AC88-F404B5BB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487C-A61F-481B-A985-CEDC48840E3D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1C17-113C-44DF-AFF2-22697AFD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5CF1-3AC5-4B30-B51D-B08BF1BC76D4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94B-FF80-4846-9262-53B06033D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52D9-517F-4322-B388-2E3168A38836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3729-DC18-43B8-B044-6B86145A0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F737-5EE5-4A92-8699-3EB22F756782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BEBD-95C6-463B-ADBB-F9F1C015E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A5FA-A6B9-48E4-9C0D-34DA6AB91663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D27E-074C-41D8-AC02-FB9852A17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E233-084E-4132-8B75-D6D7C653A4A6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E2ED-A061-4303-91DD-260F3B7B8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C6D9-0B5D-4BD8-8CA9-A0B2523FA5DD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CDEC-E902-46D7-9D6D-1BF9904B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7C37-CB9E-4E2C-A8D4-F7A79978858C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F848-2B83-40A2-867E-CDCFADCC1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746B8-43A5-4FF6-BE66-4BFD28BF9BF7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3C4C9-299D-45C7-A258-ED0CDFDA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3244" y="1196752"/>
            <a:ext cx="9334608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ТЕМА: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Женские имена в русских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народных сказках.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sz="quarter" idx="13"/>
          </p:nvPr>
        </p:nvSpPr>
        <p:spPr>
          <a:xfrm>
            <a:off x="755650" y="620713"/>
            <a:ext cx="6788150" cy="561657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>
                <a:latin typeface="Arial" charset="0"/>
              </a:rPr>
              <a:t>Какое женское имя наиболее часто употребляется в русских народных сказках? </a:t>
            </a:r>
            <a:r>
              <a:rPr lang="ru-RU" sz="2400" smtClean="0"/>
              <a:t>Результаты анкетирования (среди учащихся 5,6 кл.)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Всего опрошено - 39 человек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1	Василиса-	14 человек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2	Аленушка-	8 человек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3	Машенька  (Марья, Марьюшка)-	8 человек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4	Варвара- 3 человека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5	Елена- 2 человека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6	Дарья	- 1 человек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7	Затрудняюсь ответить- 3 человека</a:t>
            </a:r>
          </a:p>
          <a:p>
            <a:pPr marL="44450" indent="0" eaLnBrk="1" hangingPunct="1"/>
            <a:endParaRPr lang="ru-RU" sz="24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72135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z="3600" smtClean="0"/>
              <a:t>Всего было прочитано 30 сказок. </a:t>
            </a:r>
          </a:p>
        </p:txBody>
      </p:sp>
      <p:pic>
        <p:nvPicPr>
          <p:cNvPr id="25602" name="Picture 2" descr="D:\проект картинки\дети читают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33600"/>
            <a:ext cx="64801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6499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smtClean="0"/>
              <a:t>15 сказок под редакцией Александра Николаевича Афанасьева;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26626" name="Picture 3" descr="D:\проект картинки\афанасьев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2276475"/>
            <a:ext cx="6096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сказок под редакцией Алексея Николаевича Толстого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0" name="Picture 2" descr="D:\проект картинки\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2420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5054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 часто употребляется имя Мария.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встретили его в 7-ми сказках: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-По щучьему веленью;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-Марья-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Моревна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-Поди туда-не знаю куда, принеси то- не знаю что;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Марья искусница;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Маша и медведь;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 да Марья;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Медведь и три сестры.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4" name="Picture 2" descr="D:\проект картинки\маша и мед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65513"/>
            <a:ext cx="43449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7927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Значение имени Мария - печальная. Имя происходит от древнееврейского Мариам, что по одной версии идет от корня, означающего "отвергнутая", по другой - от слова "печальная". Мария - одно из популярнейших имен в России и во всем мире , часто встречается в сказках, в литературе, в истории. </a:t>
            </a:r>
          </a:p>
        </p:txBody>
      </p:sp>
      <p:pic>
        <p:nvPicPr>
          <p:cNvPr id="29698" name="Picture 4" descr="D:\проект картинки\марья мо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06788"/>
            <a:ext cx="409098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1450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Елена встречается в 6-ти сказках: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-Чудесная рубашка;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-Вещий сон;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-Елена Премудрая;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-Сестрица Аленушки и братец Иванушка;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-Иван Царевич и серый Волк;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-Елена Прекрасная. </a:t>
            </a:r>
          </a:p>
        </p:txBody>
      </p:sp>
      <p:pic>
        <p:nvPicPr>
          <p:cNvPr id="30722" name="Picture 2" descr="D:\проект картинки\елена премудра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238" y="3068638"/>
            <a:ext cx="27876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D:\проект картинки\сестрица ален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0526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2895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 Имя Елена встречается в вариантах: Елена, Аленка, Аленушка. Это имя обычно носит молодая героиня-царица или царевна, жена или невеста героя, оно сопровождается устойчивым эпитетом Прекрасная, реже Премудрая.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Елена греческого происхождения. Его перевод неоднозначен, скорее всего, означает «избранная», «светлая».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прежние времена имя Алёна считалось одной из народных форм имени Елена, но в современности имена Алёна и Елена – это два разных имени.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0736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Василиса мы встретили в 5-ти сказках: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-Морской царь и Василиса Премудрая;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-Булат- молодец;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-Василиса Прекрасная;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-Царевна- лягушка;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-Жар птица и Василиса –царевна.</a:t>
            </a:r>
          </a:p>
        </p:txBody>
      </p:sp>
      <p:pic>
        <p:nvPicPr>
          <p:cNvPr id="32770" name="Picture 2" descr="D:\проект картинки\(василиса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429000"/>
            <a:ext cx="5662613" cy="297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5054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Василиса встречается с эпитетами Премудрая, Прекрасная, Василиса-царевна.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Василиса это женская форма имени Василий. Толкование имени связано с греческим Базилевс, что означает царственный.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Как показание уважения к этой героине часто используется отчество: Василиса Васильевна, Кирбитьевна, хотя это и молодая героиня.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076700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D:\3-36739_1_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4076700"/>
            <a:ext cx="2306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313" y="4221163"/>
            <a:ext cx="6400800" cy="240982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Сказка-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великая духовная культура народа, которую мы собираем по крохам, и через сказку раскрывается перед нами тысячелетняя история народа. </a:t>
            </a:r>
          </a:p>
          <a:p>
            <a:pPr marL="4572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Л.Н. Толстой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2" name="Picture 2" descr="D:\проект картинки\книга сказки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319088"/>
            <a:ext cx="438308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проект картинки\книга сказ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14325"/>
            <a:ext cx="29400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8496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600" smtClean="0"/>
              <a:t>Имя Анастасия мы встретили в 2-х сказках: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600" smtClean="0"/>
              <a:t>-Морозко;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600" smtClean="0"/>
              <a:t>-Федор Тугарин и Анастасия Прекрасная.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81300"/>
            <a:ext cx="40703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sz="quarter" idx="13"/>
          </p:nvPr>
        </p:nvSpPr>
        <p:spPr>
          <a:xfrm>
            <a:off x="1116013" y="908050"/>
            <a:ext cx="6400800" cy="4824413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переводе с греческого языка, значение этого имени — «Воскресшая», «Возрожденная». Как и большинство популярных имен оно не славянское, а греческое. Это женская форма имени Анастас, которое у нас не распространено.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141663"/>
            <a:ext cx="4500562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Марфа мы встретили в 2-х сказках: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-Иван Царевич и Марфа Царевна;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-Морозко.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773238"/>
            <a:ext cx="48244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7213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Марфа — это женское русское личное имя, образованное от древнееврейского имени, означающее «госпожа», «хозяйка». В Европе чаще употребляется форма – Марта и его синонимы.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Марфа употреблялось на Руси довольно широко еще со Средневековья. Во второй половине XVIII века имя было в ходу в крестьянском и купеческом сословиях, среди дворян встречалось редко. 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292600"/>
            <a:ext cx="34321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6499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Татьяна встретилось 1 раз: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-Смоляной бочок.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Татьяна в переводе с древнегреческого языка означает «устроительница», «учредительница».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России особо почитается святая Татиана, считающаяся покровительницей студентов. В честь неё у студентов появился праздник Татьянин день.</a:t>
            </a:r>
          </a:p>
        </p:txBody>
      </p:sp>
      <p:pic>
        <p:nvPicPr>
          <p:cNvPr id="38914" name="Picture 2" descr="D:\проект картинки\смоляной бочок таню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28775"/>
            <a:ext cx="20970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73913" cy="55054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Наталья мы встретили 1 раз: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-Дочь и падчерица.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Имя Наталья очень древнее, оно было образовано в первые века христианства от латинского «Natalis Domini», означающее «рождение», «Рождество». Современный вариант перевода имени – «рождённая в Рождество, рождественская». </a:t>
            </a:r>
          </a:p>
        </p:txBody>
      </p:sp>
      <p:pic>
        <p:nvPicPr>
          <p:cNvPr id="39938" name="Picture 2" descr="D:\проект картинки\ната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41438"/>
            <a:ext cx="32178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1450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2-х сказках главную героиню зовут Снегурочка(Снегурушка):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-Снегурочка;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Снегурушка и лиса.</a:t>
            </a:r>
          </a:p>
        </p:txBody>
      </p:sp>
      <p:pic>
        <p:nvPicPr>
          <p:cNvPr id="40962" name="Picture 2" descr="H:\проект картинки\снегур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55689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3609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Сказка «Хаврошечка» названа в честь главной героини. Крошечка-Хаврошечка- маленькая хорошенькая девочка.</a:t>
            </a:r>
          </a:p>
        </p:txBody>
      </p:sp>
      <p:pic>
        <p:nvPicPr>
          <p:cNvPr id="41986" name="Picture 2" descr="H:\проект картинки\хавроше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628775"/>
            <a:ext cx="28813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сказке «Сказка о молодильных яблоках и живой воде» героиню зовут Синеглазка( девица- богатырша)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55813"/>
            <a:ext cx="3170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55813"/>
            <a:ext cx="29527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36098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В некоторых сказках у героинь нет имени. Их называют царевна, королевна, девица. Например: «Заколдованная королевна», «Волшебное кольцо», «Хрустальная гора» и другие.</a:t>
            </a:r>
          </a:p>
        </p:txBody>
      </p:sp>
      <p:pic>
        <p:nvPicPr>
          <p:cNvPr id="44034" name="Picture 2" descr="D:\5352bd7ff9bcf30bb5569ec88bf08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89225"/>
            <a:ext cx="29718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488" y="2276475"/>
            <a:ext cx="357663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250825" y="476250"/>
            <a:ext cx="6191250" cy="48958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4000" smtClean="0"/>
              <a:t> </a:t>
            </a:r>
            <a:r>
              <a:rPr lang="ru-RU" sz="3200" smtClean="0"/>
              <a:t>Участники проекта: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smtClean="0"/>
              <a:t>Ученики 6 класса: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smtClean="0"/>
              <a:t> Матияш Алина</a:t>
            </a:r>
            <a:r>
              <a:rPr lang="ru-RU" sz="3200" smtClean="0">
                <a:latin typeface="Arial" charset="0"/>
              </a:rPr>
              <a:t>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smtClean="0"/>
              <a:t> Сучилова Полина</a:t>
            </a:r>
            <a:r>
              <a:rPr lang="ru-RU" sz="3200" smtClean="0">
                <a:latin typeface="Arial" charset="0"/>
              </a:rPr>
              <a:t>, Тихомирова Дарья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smtClean="0"/>
              <a:t>Руководитель: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smtClean="0"/>
              <a:t>Сучилова Нина Николаевна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z="32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sz="quarter" idx="13"/>
          </p:nvPr>
        </p:nvSpPr>
        <p:spPr>
          <a:xfrm>
            <a:off x="1116013" y="765175"/>
            <a:ext cx="7173912" cy="507365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Представление результатов проекта: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-Презентация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2166938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860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:\проект картинки\картинка  сказ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557338"/>
            <a:ext cx="24114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Список литературы: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-Волшебный мир сказок. «Детская книга»,1993г.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-Русские народные сказки.  М., издательство «Пресса»,1992г.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-Русские сказки и былины.  М.</a:t>
            </a:r>
            <a:r>
              <a:rPr lang="ru-RU" smtClean="0">
                <a:latin typeface="Arial" charset="0"/>
              </a:rPr>
              <a:t>,,</a:t>
            </a:r>
            <a:r>
              <a:rPr lang="ru-RU" smtClean="0"/>
              <a:t>РОСМЕН</a:t>
            </a:r>
            <a:r>
              <a:rPr lang="ru-RU" smtClean="0">
                <a:latin typeface="Arial" charset="0"/>
              </a:rPr>
              <a:t>,,</a:t>
            </a:r>
            <a:r>
              <a:rPr lang="ru-RU" smtClean="0"/>
              <a:t>,2015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-Что означают наши имена.</a:t>
            </a:r>
            <a:r>
              <a:rPr lang="ru-RU" smtClean="0">
                <a:latin typeface="Arial" charset="0"/>
              </a:rPr>
              <a:t>,,</a:t>
            </a:r>
            <a:r>
              <a:rPr lang="ru-RU" smtClean="0"/>
              <a:t> Издательство АСТ</a:t>
            </a:r>
            <a:r>
              <a:rPr lang="ru-RU" smtClean="0">
                <a:latin typeface="Arial" charset="0"/>
              </a:rPr>
              <a:t>,,</a:t>
            </a:r>
            <a:r>
              <a:rPr lang="ru-RU" smtClean="0"/>
              <a:t>, 1999г.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mtClean="0"/>
              <a:t>-Интернет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813" y="2349500"/>
            <a:ext cx="6400800" cy="34734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проведения: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месяца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316788" cy="57213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проведения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-Кабинет русского языка и литературы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-Библиотека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-Кабинет информатики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029450" cy="55054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Проблема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Какое женское имя наиболее часто употребляется в русских народных сказках.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8888" y="1196975"/>
            <a:ext cx="6400800" cy="489585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проекта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Привлечь внимание школьников к чтению сказок.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Picture 2" descr="D:\проект картинки\дети читаю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46815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5576887"/>
          </a:xfrm>
        </p:spPr>
        <p:txBody>
          <a:bodyPr rtlCol="0">
            <a:normAutofit fontScale="92500" lnSpcReduction="1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проекта: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Описать особенности жанра сказки.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Научиться работать не только с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художественной, но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литературоведческой литературой.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Выяснить, какие женские имена встречаются в русских народных сказках.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Развивать умение кратко и логично излагать свои мысли письменно и устно.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Развивать умение представлять и оформлять продукт деятельности.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649912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smtClean="0"/>
              <a:t>Этапы работы над проектом: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smtClean="0"/>
              <a:t>- Проведение опроса.	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smtClean="0"/>
              <a:t>- Поиск, сбор информации.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smtClean="0"/>
              <a:t>- Анализ и обобщение собранной информации.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smtClean="0"/>
              <a:t>- Представление результатов исследования.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3200" smtClean="0"/>
          </a:p>
          <a:p>
            <a:pPr marL="44450" indent="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698</Words>
  <Application>Microsoft Office PowerPoint</Application>
  <PresentationFormat>Экран (4:3)</PresentationFormat>
  <Paragraphs>119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Валера</cp:lastModifiedBy>
  <cp:revision>25</cp:revision>
  <dcterms:created xsi:type="dcterms:W3CDTF">2018-04-15T15:46:06Z</dcterms:created>
  <dcterms:modified xsi:type="dcterms:W3CDTF">2018-10-30T17:55:58Z</dcterms:modified>
</cp:coreProperties>
</file>