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97" d="100"/>
          <a:sy n="97" d="100"/>
        </p:scale>
        <p:origin x="-114"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12.05.2020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12.05.2020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12.05.2020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12.05.2020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12.05.2020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2232247"/>
          </a:xfrm>
        </p:spPr>
        <p:txBody>
          <a:bodyPr/>
          <a:lstStyle/>
          <a:p>
            <a:r>
              <a:rPr lang="ru-RU" dirty="0" smtClean="0"/>
              <a:t>Математические кривые</a:t>
            </a:r>
            <a:endParaRPr lang="ru-RU" dirty="0"/>
          </a:p>
        </p:txBody>
      </p:sp>
      <p:sp>
        <p:nvSpPr>
          <p:cNvPr id="3" name="Подзаголовок 2"/>
          <p:cNvSpPr>
            <a:spLocks noGrp="1"/>
          </p:cNvSpPr>
          <p:nvPr>
            <p:ph type="subTitle" idx="1"/>
          </p:nvPr>
        </p:nvSpPr>
        <p:spPr>
          <a:xfrm>
            <a:off x="1371600" y="2636912"/>
            <a:ext cx="6400800" cy="3672408"/>
          </a:xfrm>
        </p:spPr>
        <p:txBody>
          <a:bodyPr>
            <a:normAutofit/>
          </a:bodyPr>
          <a:lstStyle/>
          <a:p>
            <a:r>
              <a:rPr lang="ru-RU" dirty="0" smtClean="0"/>
              <a:t>Работу выполнила обучающаяся 7 класса МОУ </a:t>
            </a:r>
            <a:r>
              <a:rPr lang="ru-RU" dirty="0" err="1" smtClean="0"/>
              <a:t>Ильгощинская</a:t>
            </a:r>
            <a:r>
              <a:rPr lang="ru-RU" dirty="0" smtClean="0"/>
              <a:t> ООШ имени </a:t>
            </a:r>
            <a:r>
              <a:rPr lang="ru-RU" dirty="0" err="1" smtClean="0"/>
              <a:t>В.М.Фомина</a:t>
            </a:r>
            <a:r>
              <a:rPr lang="ru-RU" dirty="0" smtClean="0"/>
              <a:t>  </a:t>
            </a:r>
            <a:r>
              <a:rPr lang="ru-RU" dirty="0" err="1" smtClean="0"/>
              <a:t>Шарипова</a:t>
            </a:r>
            <a:r>
              <a:rPr lang="ru-RU" dirty="0" smtClean="0"/>
              <a:t> </a:t>
            </a:r>
            <a:r>
              <a:rPr lang="ru-RU" dirty="0" err="1" smtClean="0"/>
              <a:t>Мадина</a:t>
            </a:r>
            <a:endParaRPr lang="ru-RU" dirty="0" smtClean="0"/>
          </a:p>
          <a:p>
            <a:r>
              <a:rPr lang="ru-RU" dirty="0" smtClean="0"/>
              <a:t>Руководитель проекта </a:t>
            </a:r>
            <a:r>
              <a:rPr lang="ru-RU" dirty="0" err="1" smtClean="0"/>
              <a:t>Чагина</a:t>
            </a:r>
            <a:r>
              <a:rPr lang="ru-RU" dirty="0" smtClean="0"/>
              <a:t> Т.А., учитель математики</a:t>
            </a:r>
          </a:p>
          <a:p>
            <a:r>
              <a:rPr lang="ru-RU" dirty="0" smtClean="0"/>
              <a:t>С. </a:t>
            </a:r>
            <a:r>
              <a:rPr lang="ru-RU" dirty="0" err="1" smtClean="0"/>
              <a:t>Ильгощи</a:t>
            </a:r>
            <a:r>
              <a:rPr lang="ru-RU" dirty="0" smtClean="0"/>
              <a:t> 2020 год</a:t>
            </a:r>
            <a:endParaRPr lang="ru-RU" dirty="0"/>
          </a:p>
        </p:txBody>
      </p:sp>
    </p:spTree>
    <p:extLst>
      <p:ext uri="{BB962C8B-B14F-4D97-AF65-F5344CB8AC3E}">
        <p14:creationId xmlns:p14="http://schemas.microsoft.com/office/powerpoint/2010/main" val="56278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Возьмите два альбомных листа. Один из них сверните в трубочку. Разрежьте эту трубочку наклонно. Разверните одну из ее частей и приложите ее на другой альбомный лист. Проведите карандашом вдоль линии разреза. В результате у вас на листе получится кривая, которая называется синусоидой.</a:t>
            </a:r>
            <a:endParaRPr lang="ru-RU" dirty="0"/>
          </a:p>
        </p:txBody>
      </p:sp>
      <p:sp>
        <p:nvSpPr>
          <p:cNvPr id="3" name="Заголовок 2"/>
          <p:cNvSpPr>
            <a:spLocks noGrp="1"/>
          </p:cNvSpPr>
          <p:nvPr>
            <p:ph type="title"/>
          </p:nvPr>
        </p:nvSpPr>
        <p:spPr/>
        <p:txBody>
          <a:bodyPr/>
          <a:lstStyle/>
          <a:p>
            <a:r>
              <a:rPr lang="ru-RU" dirty="0" smtClean="0"/>
              <a:t>Синусоида</a:t>
            </a:r>
            <a:endParaRPr lang="ru-RU" dirty="0"/>
          </a:p>
        </p:txBody>
      </p:sp>
    </p:spTree>
    <p:extLst>
      <p:ext uri="{BB962C8B-B14F-4D97-AF65-F5344CB8AC3E}">
        <p14:creationId xmlns:p14="http://schemas.microsoft.com/office/powerpoint/2010/main" val="3352783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Начертите окружность и разделите ее на 12 равных частей. Пронумеруйте точки деления так же, как на циферблате часов. Из концов радиусов 1,2,3,… проведите отрезки равной длины, параллельные соответственно радиусам 2, 4,6,…, и соедините свободные концы отрезков плавной кривой. Полученная линия называется улиткой Паскаля. Паскаль – отец французского математика </a:t>
            </a:r>
            <a:r>
              <a:rPr lang="ru-RU" dirty="0" err="1" smtClean="0"/>
              <a:t>Блеза</a:t>
            </a:r>
            <a:r>
              <a:rPr lang="ru-RU" dirty="0" smtClean="0"/>
              <a:t> Паскаля.</a:t>
            </a:r>
            <a:endParaRPr lang="ru-RU" dirty="0"/>
          </a:p>
        </p:txBody>
      </p:sp>
      <p:sp>
        <p:nvSpPr>
          <p:cNvPr id="3" name="Заголовок 2"/>
          <p:cNvSpPr>
            <a:spLocks noGrp="1"/>
          </p:cNvSpPr>
          <p:nvPr>
            <p:ph type="title"/>
          </p:nvPr>
        </p:nvSpPr>
        <p:spPr/>
        <p:txBody>
          <a:bodyPr/>
          <a:lstStyle/>
          <a:p>
            <a:r>
              <a:rPr lang="ru-RU" dirty="0" smtClean="0"/>
              <a:t>Улитка Паскаля</a:t>
            </a:r>
            <a:endParaRPr lang="ru-RU" dirty="0"/>
          </a:p>
        </p:txBody>
      </p:sp>
    </p:spTree>
    <p:extLst>
      <p:ext uri="{BB962C8B-B14F-4D97-AF65-F5344CB8AC3E}">
        <p14:creationId xmlns:p14="http://schemas.microsoft.com/office/powerpoint/2010/main" val="204786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Замечательные  кривые</a:t>
            </a:r>
            <a:endParaRPr lang="ru-RU" dirty="0"/>
          </a:p>
        </p:txBody>
      </p:sp>
      <p:pic>
        <p:nvPicPr>
          <p:cNvPr id="5122" name="Picture 2" descr="D:\Users\Татьяна\Desktop\IMG_20200228_21062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27285" y="2674938"/>
            <a:ext cx="5097368"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461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Математические кривые</a:t>
            </a:r>
            <a:endParaRPr lang="ru-RU" dirty="0"/>
          </a:p>
        </p:txBody>
      </p:sp>
      <p:pic>
        <p:nvPicPr>
          <p:cNvPr id="1026" name="Picture 2" descr="D:\Users\Татьяна\Desktop\IMG_20200228_21073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9" y="2276872"/>
            <a:ext cx="56886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983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Мне понравилось работать над проектом. Я узнала много интересного о математических кривых, их можно сделать своими руками. Я могу сказать, что математика – наука прекрасного.</a:t>
            </a:r>
            <a:endParaRPr lang="ru-RU" dirty="0"/>
          </a:p>
        </p:txBody>
      </p:sp>
      <p:sp>
        <p:nvSpPr>
          <p:cNvPr id="3" name="Заголовок 2"/>
          <p:cNvSpPr>
            <a:spLocks noGrp="1"/>
          </p:cNvSpPr>
          <p:nvPr>
            <p:ph type="title"/>
          </p:nvPr>
        </p:nvSpPr>
        <p:spPr/>
        <p:txBody>
          <a:bodyPr/>
          <a:lstStyle/>
          <a:p>
            <a:r>
              <a:rPr lang="ru-RU" dirty="0" smtClean="0"/>
              <a:t>Заключение</a:t>
            </a:r>
            <a:endParaRPr lang="ru-RU" dirty="0"/>
          </a:p>
        </p:txBody>
      </p:sp>
    </p:spTree>
    <p:extLst>
      <p:ext uri="{BB962C8B-B14F-4D97-AF65-F5344CB8AC3E}">
        <p14:creationId xmlns:p14="http://schemas.microsoft.com/office/powerpoint/2010/main" val="2706189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675467"/>
            <a:ext cx="7408333" cy="1545621"/>
          </a:xfrm>
        </p:spPr>
        <p:txBody>
          <a:bodyPr>
            <a:normAutofit fontScale="92500"/>
          </a:bodyPr>
          <a:lstStyle/>
          <a:p>
            <a:r>
              <a:rPr lang="ru-RU" dirty="0" smtClean="0"/>
              <a:t>Занимательная математика на уроках и внеклассных мероприятиях. 5-8 классы авт.-сост. Ю.В. Щербакова, И.Ю. </a:t>
            </a:r>
            <a:r>
              <a:rPr lang="ru-RU" dirty="0" err="1" smtClean="0"/>
              <a:t>Гераськина</a:t>
            </a:r>
            <a:r>
              <a:rPr lang="ru-RU" dirty="0" smtClean="0"/>
              <a:t>. М.: Издательство «Глобус», 2010.</a:t>
            </a:r>
          </a:p>
          <a:p>
            <a:r>
              <a:rPr lang="ru-RU" dirty="0" smtClean="0"/>
              <a:t>Фото</a:t>
            </a:r>
          </a:p>
          <a:p>
            <a:pPr marL="0" indent="0">
              <a:buNone/>
            </a:pPr>
            <a:endParaRPr lang="ru-RU" dirty="0"/>
          </a:p>
        </p:txBody>
      </p:sp>
      <p:sp>
        <p:nvSpPr>
          <p:cNvPr id="3" name="Заголовок 2"/>
          <p:cNvSpPr>
            <a:spLocks noGrp="1"/>
          </p:cNvSpPr>
          <p:nvPr>
            <p:ph type="title"/>
          </p:nvPr>
        </p:nvSpPr>
        <p:spPr/>
        <p:txBody>
          <a:bodyPr/>
          <a:lstStyle/>
          <a:p>
            <a:r>
              <a:rPr lang="ru-RU" dirty="0" smtClean="0"/>
              <a:t>Литература</a:t>
            </a:r>
            <a:endParaRPr lang="ru-RU" dirty="0"/>
          </a:p>
        </p:txBody>
      </p:sp>
    </p:spTree>
    <p:extLst>
      <p:ext uri="{BB962C8B-B14F-4D97-AF65-F5344CB8AC3E}">
        <p14:creationId xmlns:p14="http://schemas.microsoft.com/office/powerpoint/2010/main" val="359140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Работа над проектом</a:t>
            </a:r>
            <a:endParaRPr lang="ru-RU" dirty="0"/>
          </a:p>
        </p:txBody>
      </p:sp>
      <p:pic>
        <p:nvPicPr>
          <p:cNvPr id="3075" name="Picture 3" descr="D:\Users\Татьяна\Desktop\DSCN113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75152" y="2674938"/>
            <a:ext cx="4601633"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747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Цели: показать, что математические кривые используются повсюду.</a:t>
            </a:r>
          </a:p>
          <a:p>
            <a:r>
              <a:rPr lang="ru-RU" dirty="0" smtClean="0"/>
              <a:t>Задачи: изучить материал о замечательных математических кривых,</a:t>
            </a:r>
          </a:p>
          <a:p>
            <a:r>
              <a:rPr lang="ru-RU" dirty="0" smtClean="0"/>
              <a:t>Создать презентацию.</a:t>
            </a:r>
            <a:endParaRPr lang="ru-RU" dirty="0"/>
          </a:p>
        </p:txBody>
      </p:sp>
      <p:sp>
        <p:nvSpPr>
          <p:cNvPr id="2" name="Заголовок 1"/>
          <p:cNvSpPr>
            <a:spLocks noGrp="1"/>
          </p:cNvSpPr>
          <p:nvPr>
            <p:ph type="title"/>
          </p:nvPr>
        </p:nvSpPr>
        <p:spPr/>
        <p:txBody>
          <a:bodyPr/>
          <a:lstStyle/>
          <a:p>
            <a:r>
              <a:rPr lang="ru-RU" dirty="0" smtClean="0"/>
              <a:t>Цели и задачи</a:t>
            </a:r>
            <a:endParaRPr lang="ru-RU" dirty="0"/>
          </a:p>
        </p:txBody>
      </p:sp>
    </p:spTree>
    <p:extLst>
      <p:ext uri="{BB962C8B-B14F-4D97-AF65-F5344CB8AC3E}">
        <p14:creationId xmlns:p14="http://schemas.microsoft.com/office/powerpoint/2010/main" val="77584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Я задумалась, можно ли математические кривые применять в повседневной жизни и сделать их своими руками.</a:t>
            </a:r>
            <a:endParaRPr lang="ru-RU" dirty="0"/>
          </a:p>
        </p:txBody>
      </p:sp>
      <p:sp>
        <p:nvSpPr>
          <p:cNvPr id="2" name="Заголовок 1"/>
          <p:cNvSpPr>
            <a:spLocks noGrp="1"/>
          </p:cNvSpPr>
          <p:nvPr>
            <p:ph type="title"/>
          </p:nvPr>
        </p:nvSpPr>
        <p:spPr/>
        <p:txBody>
          <a:bodyPr/>
          <a:lstStyle/>
          <a:p>
            <a:r>
              <a:rPr lang="ru-RU" dirty="0" smtClean="0"/>
              <a:t>Введение</a:t>
            </a:r>
            <a:endParaRPr lang="ru-RU" dirty="0"/>
          </a:p>
        </p:txBody>
      </p:sp>
    </p:spTree>
    <p:extLst>
      <p:ext uri="{BB962C8B-B14F-4D97-AF65-F5344CB8AC3E}">
        <p14:creationId xmlns:p14="http://schemas.microsoft.com/office/powerpoint/2010/main" val="281724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В 19 веке в женских школах был введен предмет «Математическое вышивание». На занятиях изучался способ построения кривых, который назывался методом математического вышивания. Он замечателен тем, что его можно выполнять цветными нитками на куске тонкого картона.</a:t>
            </a:r>
            <a:endParaRPr lang="ru-RU" dirty="0"/>
          </a:p>
        </p:txBody>
      </p:sp>
      <p:sp>
        <p:nvSpPr>
          <p:cNvPr id="2" name="Заголовок 1"/>
          <p:cNvSpPr>
            <a:spLocks noGrp="1"/>
          </p:cNvSpPr>
          <p:nvPr>
            <p:ph type="title"/>
          </p:nvPr>
        </p:nvSpPr>
        <p:spPr/>
        <p:txBody>
          <a:bodyPr/>
          <a:lstStyle/>
          <a:p>
            <a:r>
              <a:rPr lang="ru-RU" dirty="0" smtClean="0"/>
              <a:t>Математическое вышивание</a:t>
            </a:r>
            <a:endParaRPr lang="ru-RU" dirty="0"/>
          </a:p>
        </p:txBody>
      </p:sp>
    </p:spTree>
    <p:extLst>
      <p:ext uri="{BB962C8B-B14F-4D97-AF65-F5344CB8AC3E}">
        <p14:creationId xmlns:p14="http://schemas.microsoft.com/office/powerpoint/2010/main" val="4021702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smtClean="0"/>
              <a:t>На круге из картона проведите окружность меньшего радиуса и выберите на ней точку А. Начав с точки А, разделите окружность на дуги по 10°каждая, и перенумеруйте точки деления числами 1, 2, 3, …(номер 1 соответствует точке А). С помощью иголки с ниткой соедините точки 1 и 3, 2 и 6, 3 и 9, … ( т. е. через точки с номерами </a:t>
            </a:r>
            <a:r>
              <a:rPr lang="en-US" dirty="0" smtClean="0"/>
              <a:t>n </a:t>
            </a:r>
            <a:r>
              <a:rPr lang="ru-RU" dirty="0" smtClean="0"/>
              <a:t>и </a:t>
            </a:r>
            <a:r>
              <a:rPr lang="en-US" dirty="0" smtClean="0"/>
              <a:t>3n)</a:t>
            </a:r>
            <a:r>
              <a:rPr lang="ru-RU" dirty="0" smtClean="0"/>
              <a:t>, прокалывая их иглой. В результате получится кривая – </a:t>
            </a:r>
            <a:r>
              <a:rPr lang="ru-RU" dirty="0" err="1" smtClean="0"/>
              <a:t>нефроида</a:t>
            </a:r>
            <a:r>
              <a:rPr lang="ru-RU" dirty="0" smtClean="0"/>
              <a:t>.</a:t>
            </a:r>
            <a:endParaRPr lang="ru-RU" dirty="0"/>
          </a:p>
        </p:txBody>
      </p:sp>
      <p:sp>
        <p:nvSpPr>
          <p:cNvPr id="2" name="Заголовок 1"/>
          <p:cNvSpPr>
            <a:spLocks noGrp="1"/>
          </p:cNvSpPr>
          <p:nvPr>
            <p:ph type="title"/>
          </p:nvPr>
        </p:nvSpPr>
        <p:spPr/>
        <p:txBody>
          <a:bodyPr/>
          <a:lstStyle/>
          <a:p>
            <a:r>
              <a:rPr lang="ru-RU" dirty="0" err="1" smtClean="0"/>
              <a:t>Нефроида</a:t>
            </a:r>
            <a:endParaRPr lang="ru-RU" dirty="0"/>
          </a:p>
        </p:txBody>
      </p:sp>
    </p:spTree>
    <p:extLst>
      <p:ext uri="{BB962C8B-B14F-4D97-AF65-F5344CB8AC3E}">
        <p14:creationId xmlns:p14="http://schemas.microsoft.com/office/powerpoint/2010/main" val="3783125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Чтобы работа получилась красивой и аккуратной, необходимо:</a:t>
            </a:r>
          </a:p>
          <a:p>
            <a:r>
              <a:rPr lang="ru-RU" dirty="0" smtClean="0"/>
              <a:t>Нумерацию выполнить с обратной стороны картона;</a:t>
            </a:r>
          </a:p>
          <a:p>
            <a:r>
              <a:rPr lang="ru-RU" dirty="0" smtClean="0"/>
              <a:t>Для цифр каждой нумерации выбирать другой цвет;</a:t>
            </a:r>
          </a:p>
          <a:p>
            <a:r>
              <a:rPr lang="ru-RU" dirty="0" smtClean="0"/>
              <a:t>Работу выполнять цветными нитками.</a:t>
            </a:r>
            <a:endParaRPr lang="ru-RU" dirty="0"/>
          </a:p>
        </p:txBody>
      </p:sp>
      <p:sp>
        <p:nvSpPr>
          <p:cNvPr id="2" name="Заголовок 1"/>
          <p:cNvSpPr>
            <a:spLocks noGrp="1"/>
          </p:cNvSpPr>
          <p:nvPr>
            <p:ph type="title"/>
          </p:nvPr>
        </p:nvSpPr>
        <p:spPr/>
        <p:txBody>
          <a:bodyPr/>
          <a:lstStyle/>
          <a:p>
            <a:r>
              <a:rPr lang="ru-RU" dirty="0" smtClean="0"/>
              <a:t>Замечание</a:t>
            </a:r>
            <a:endParaRPr lang="ru-RU" dirty="0"/>
          </a:p>
        </p:txBody>
      </p:sp>
    </p:spTree>
    <p:extLst>
      <p:ext uri="{BB962C8B-B14F-4D97-AF65-F5344CB8AC3E}">
        <p14:creationId xmlns:p14="http://schemas.microsoft.com/office/powerpoint/2010/main" val="3298076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Татьяна\Desktop\IMG_20200228_21100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556792"/>
            <a:ext cx="4734114" cy="47525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lstStyle/>
          <a:p>
            <a:r>
              <a:rPr lang="ru-RU" dirty="0" smtClean="0"/>
              <a:t>Вышитые кривые</a:t>
            </a:r>
            <a:endParaRPr lang="ru-RU" dirty="0"/>
          </a:p>
        </p:txBody>
      </p:sp>
    </p:spTree>
    <p:extLst>
      <p:ext uri="{BB962C8B-B14F-4D97-AF65-F5344CB8AC3E}">
        <p14:creationId xmlns:p14="http://schemas.microsoft.com/office/powerpoint/2010/main" val="2853514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Изучением кривых занимались многие астрономы, механики, математики. Из большого многообразия кривых можно выделить целое семейство линий, которые похожи на формы цветов, листьев клена, щавеля, ивы и т.д.- это циклоидальные кривые. Они имеют исключительное значение для техники. Профили зубьев шестеренки и иных деталей машин имеют вид именно этих кривых.</a:t>
            </a:r>
            <a:endParaRPr lang="ru-RU" dirty="0"/>
          </a:p>
        </p:txBody>
      </p:sp>
      <p:sp>
        <p:nvSpPr>
          <p:cNvPr id="3" name="Заголовок 2"/>
          <p:cNvSpPr>
            <a:spLocks noGrp="1"/>
          </p:cNvSpPr>
          <p:nvPr>
            <p:ph type="title"/>
          </p:nvPr>
        </p:nvSpPr>
        <p:spPr/>
        <p:txBody>
          <a:bodyPr/>
          <a:lstStyle/>
          <a:p>
            <a:r>
              <a:rPr lang="ru-RU" dirty="0" smtClean="0"/>
              <a:t>Математический цветник</a:t>
            </a:r>
            <a:endParaRPr lang="ru-RU" dirty="0"/>
          </a:p>
        </p:txBody>
      </p:sp>
    </p:spTree>
    <p:extLst>
      <p:ext uri="{BB962C8B-B14F-4D97-AF65-F5344CB8AC3E}">
        <p14:creationId xmlns:p14="http://schemas.microsoft.com/office/powerpoint/2010/main" val="2551829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Циклоидальные кривые</a:t>
            </a:r>
            <a:endParaRPr lang="ru-RU" dirty="0"/>
          </a:p>
        </p:txBody>
      </p:sp>
      <p:pic>
        <p:nvPicPr>
          <p:cNvPr id="4098" name="Picture 2" descr="D:\Users\Татьяна\Desktop\IMG_20200228_20513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47839" y="2674938"/>
            <a:ext cx="4856259"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7676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183</TotalTime>
  <Words>480</Words>
  <Application>Microsoft Office PowerPoint</Application>
  <PresentationFormat>Экран (4:3)</PresentationFormat>
  <Paragraphs>35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Волна</vt:lpstr>
      <vt:lpstr>Математические кривые</vt:lpstr>
      <vt:lpstr>Цели и задачи</vt:lpstr>
      <vt:lpstr>Введение</vt:lpstr>
      <vt:lpstr>Математическое вышивание</vt:lpstr>
      <vt:lpstr>Нефроида</vt:lpstr>
      <vt:lpstr>Замечание</vt:lpstr>
      <vt:lpstr>Вышитые кривые</vt:lpstr>
      <vt:lpstr>Математический цветник</vt:lpstr>
      <vt:lpstr>Циклоидальные кривые</vt:lpstr>
      <vt:lpstr>Синусоида</vt:lpstr>
      <vt:lpstr>Улитка Паскаля</vt:lpstr>
      <vt:lpstr>Замечательные  кривые</vt:lpstr>
      <vt:lpstr>Математические кривые</vt:lpstr>
      <vt:lpstr>Заключение</vt:lpstr>
      <vt:lpstr>Литература</vt:lpstr>
      <vt:lpstr>Работа над проектом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Математические кривые</dc:title>
  <dc:creator>Татьяна</dc:creator>
  <cp:lastModifiedBy>Татьяна</cp:lastModifiedBy>
  <cp:revision>19</cp:revision>
  <dcterms:created xsi:type="dcterms:W3CDTF">2015-10-23T21:08:09Z</dcterms:created>
  <dcterms:modified xsi:type="dcterms:W3CDTF">2020-05-12T20:02:01Z</dcterms:modified>
</cp:coreProperties>
</file>