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6" r:id="rId8"/>
    <p:sldId id="267" r:id="rId9"/>
    <p:sldId id="260" r:id="rId10"/>
    <p:sldId id="25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943"/>
    <a:srgbClr val="B67AA8"/>
    <a:srgbClr val="BF2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7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7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1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7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7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7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E811-7A4E-4C80-906E-103F0AE5745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F78F-09BD-4E23-80FA-C7D63A6B3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7641"/>
            <a:ext cx="12192000" cy="14840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4616"/>
            <a:ext cx="9144000" cy="104931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Quest  in  the 	Magic  Forest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64" l="0" r="99415">
                        <a14:foregroundMark x1="85380" y1="58480" x2="85380" y2="58480"/>
                        <a14:foregroundMark x1="85380" y1="59454" x2="85380" y2="59454"/>
                        <a14:foregroundMark x1="85770" y1="61793" x2="85770" y2="61793"/>
                        <a14:foregroundMark x1="85770" y1="61793" x2="85770" y2="61793"/>
                        <a14:foregroundMark x1="84405" y1="67251" x2="84405" y2="67251"/>
                        <a14:foregroundMark x1="15400" y1="8187" x2="15400" y2="8187"/>
                        <a14:foregroundMark x1="20858" y1="6238" x2="20858" y2="6238"/>
                        <a14:foregroundMark x1="18713" y1="3704" x2="18713" y2="3704"/>
                        <a14:foregroundMark x1="13255" y1="5848" x2="13255" y2="5848"/>
                        <a14:foregroundMark x1="11306" y1="8967" x2="11306" y2="8967"/>
                        <a14:foregroundMark x1="11306" y1="8967" x2="11306" y2="8967"/>
                        <a14:foregroundMark x1="12671" y1="10526" x2="12671" y2="10526"/>
                        <a14:foregroundMark x1="22612" y1="9747" x2="22612" y2="9747"/>
                        <a14:foregroundMark x1="25146" y1="10916" x2="25146" y2="10916"/>
                        <a14:foregroundMark x1="17544" y1="6823" x2="17544" y2="6823"/>
                        <a14:foregroundMark x1="17739" y1="6823" x2="17739" y2="6823"/>
                        <a14:foregroundMark x1="20468" y1="8187" x2="20468" y2="8187"/>
                        <a14:foregroundMark x1="20468" y1="8187" x2="20468" y2="8187"/>
                        <a14:foregroundMark x1="23197" y1="8187" x2="23197" y2="8187"/>
                        <a14:foregroundMark x1="23197" y1="8187" x2="23197" y2="8187"/>
                        <a14:foregroundMark x1="83626" y1="56920" x2="83626" y2="56920"/>
                        <a14:foregroundMark x1="85575" y1="74269" x2="85575" y2="74269"/>
                        <a14:foregroundMark x1="87329" y1="82066" x2="87329" y2="82066"/>
                        <a14:foregroundMark x1="81092" y1="76023" x2="81092" y2="76023"/>
                        <a14:foregroundMark x1="83431" y1="73294" x2="83431" y2="73294"/>
                        <a14:foregroundMark x1="83431" y1="73294" x2="83431" y2="73294"/>
                        <a14:foregroundMark x1="84795" y1="61793" x2="84795" y2="61793"/>
                        <a14:foregroundMark x1="82846" y1="61988" x2="82846" y2="61988"/>
                        <a14:foregroundMark x1="81481" y1="61014" x2="81481" y2="61014"/>
                        <a14:foregroundMark x1="80507" y1="55166" x2="80507" y2="55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54" y="1633928"/>
            <a:ext cx="8019737" cy="6390807"/>
          </a:xfrm>
          <a:prstGeom prst="rect">
            <a:avLst/>
          </a:prstGeom>
        </p:spPr>
      </p:pic>
      <p:pic>
        <p:nvPicPr>
          <p:cNvPr id="6" name="Picture 2" descr="C:\Users\Aksyonov Oleg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9506" y="3799563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ksyonov Oleg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ksyonov Oleg\Desktop\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59018" y="3272593"/>
            <a:ext cx="2067193" cy="2399448"/>
          </a:xfrm>
          <a:prstGeom prst="rect">
            <a:avLst/>
          </a:prstGeom>
          <a:noFill/>
        </p:spPr>
      </p:pic>
      <p:pic>
        <p:nvPicPr>
          <p:cNvPr id="9" name="Picture 2" descr="C:\Users\Aksyonov Oleg\Desktop\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6549" y="4987882"/>
            <a:ext cx="1768526" cy="2052778"/>
          </a:xfrm>
          <a:prstGeom prst="rect">
            <a:avLst/>
          </a:prstGeom>
          <a:noFill/>
        </p:spPr>
      </p:pic>
      <p:pic>
        <p:nvPicPr>
          <p:cNvPr id="10" name="Picture 2" descr="C:\Users\Aksyonov Oleg\Desktop\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171532" y="4514873"/>
            <a:ext cx="2432759" cy="2823773"/>
          </a:xfrm>
          <a:prstGeom prst="rect">
            <a:avLst/>
          </a:prstGeom>
          <a:noFill/>
        </p:spPr>
      </p:pic>
      <p:pic>
        <p:nvPicPr>
          <p:cNvPr id="11" name="Picture 2" descr="C:\Users\Aksyonov Oleg\Desktop\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1280" y="3272593"/>
            <a:ext cx="1987771" cy="2307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4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9483"/>
            <a:ext cx="12192000" cy="14840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4616"/>
            <a:ext cx="9144000" cy="104931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Quest  in  the 	Magic  Forest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31" y="1633928"/>
            <a:ext cx="8019737" cy="6390807"/>
          </a:xfrm>
          <a:prstGeom prst="rect">
            <a:avLst/>
          </a:prstGeom>
        </p:spPr>
      </p:pic>
      <p:pic>
        <p:nvPicPr>
          <p:cNvPr id="6" name="Picture 2" descr="C:\Users\Aksyonov Oleg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ksyonov Oleg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5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8013"/>
            <a:ext cx="12192000" cy="14840262"/>
          </a:xfrm>
          <a:prstGeom prst="rect">
            <a:avLst/>
          </a:prstGeom>
        </p:spPr>
      </p:pic>
      <p:pic>
        <p:nvPicPr>
          <p:cNvPr id="5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02" y="-3195952"/>
            <a:ext cx="12192000" cy="14840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7264" y="1172278"/>
            <a:ext cx="70903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“1,2-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do you do?  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3,4 –Who’s at the door?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5,6 –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My name is Alex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7,8  –Don’t be late.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9,10–Say it again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8" y="4616820"/>
            <a:ext cx="2775507" cy="29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7895"/>
            <a:ext cx="12192000" cy="14840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93780" y="1071801"/>
            <a:ext cx="6096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Lee 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Jill.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Harry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Bill.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Missy  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Mona.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Emma 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Conan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ksyonov Oleg\Desktop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1804" y="3787206"/>
            <a:ext cx="1582881" cy="1837294"/>
          </a:xfrm>
          <a:prstGeom prst="rect">
            <a:avLst/>
          </a:prstGeom>
          <a:noFill/>
        </p:spPr>
      </p:pic>
      <p:pic>
        <p:nvPicPr>
          <p:cNvPr id="9" name="Picture 2" descr="C:\Users\Aksyonov Oleg\Desktop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0464" y="1533472"/>
            <a:ext cx="1702803" cy="1976491"/>
          </a:xfrm>
          <a:prstGeom prst="rect">
            <a:avLst/>
          </a:prstGeom>
          <a:noFill/>
        </p:spPr>
      </p:pic>
      <p:pic>
        <p:nvPicPr>
          <p:cNvPr id="10" name="Picture 2" descr="C:\Users\Aksyonov Oleg\Desktop\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892" y="326668"/>
            <a:ext cx="1714422" cy="1989978"/>
          </a:xfrm>
          <a:prstGeom prst="rect">
            <a:avLst/>
          </a:prstGeom>
          <a:noFill/>
        </p:spPr>
      </p:pic>
      <p:pic>
        <p:nvPicPr>
          <p:cNvPr id="11" name="Picture 2" descr="C:\Users\Aksyonov Oleg\Desktop\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60464" y="4844955"/>
            <a:ext cx="1607560" cy="1865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8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212"/>
            <a:ext cx="12192000" cy="14840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827">
                        <a14:foregroundMark x1="10173" y1="15607" x2="10173" y2="15607"/>
                        <a14:foregroundMark x1="25159" y1="15029" x2="25159" y2="15029"/>
                        <a14:foregroundMark x1="25159" y1="15029" x2="25159" y2="15029"/>
                        <a14:foregroundMark x1="30699" y1="15896" x2="30699" y2="15896"/>
                        <a14:foregroundMark x1="30699" y1="15896" x2="30699" y2="15896"/>
                        <a14:foregroundMark x1="31063" y1="19798" x2="31063" y2="19798"/>
                        <a14:foregroundMark x1="31335" y1="19942" x2="31335" y2="19942"/>
                        <a14:foregroundMark x1="34514" y1="47254" x2="34514" y2="47254"/>
                        <a14:foregroundMark x1="34514" y1="47254" x2="34514" y2="47254"/>
                        <a14:foregroundMark x1="37421" y1="57225" x2="37421" y2="57225"/>
                        <a14:foregroundMark x1="40872" y1="51301" x2="40872" y2="51301"/>
                        <a14:foregroundMark x1="21798" y1="55925" x2="21798" y2="55925"/>
                        <a14:foregroundMark x1="24977" y1="41763" x2="24977" y2="41763"/>
                        <a14:foregroundMark x1="26431" y1="47254" x2="26431" y2="472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61489">
            <a:off x="6956189" y="4443714"/>
            <a:ext cx="4855838" cy="30519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0136" y="2321446"/>
            <a:ext cx="8514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What’s in  your  schoolbag? 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Users\Aksyonov Oleg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ksyonov Oleg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99200" l="0" r="100000">
                        <a14:foregroundMark x1="64135" y1="29600" x2="64135" y2="29600"/>
                        <a14:foregroundMark x1="67511" y1="52400" x2="67511" y2="52400"/>
                        <a14:foregroundMark x1="73418" y1="44400" x2="73418" y2="44400"/>
                        <a14:foregroundMark x1="58650" y1="61600" x2="58650" y2="61600"/>
                        <a14:foregroundMark x1="31224" y1="16000" x2="31224" y2="16000"/>
                        <a14:foregroundMark x1="47257" y1="31600" x2="47257" y2="31600"/>
                        <a14:foregroundMark x1="13924" y1="56000" x2="13924" y2="56000"/>
                        <a14:foregroundMark x1="6329" y1="58800" x2="6329" y2="58800"/>
                        <a14:foregroundMark x1="27004" y1="78000" x2="27004" y2="78000"/>
                        <a14:foregroundMark x1="10970" y1="71600" x2="10970" y2="71600"/>
                        <a14:foregroundMark x1="51477" y1="78000" x2="51477" y2="78000"/>
                        <a14:foregroundMark x1="43460" y1="70000" x2="43460" y2="70000"/>
                        <a14:foregroundMark x1="45992" y1="56800" x2="45992" y2="56800"/>
                        <a14:foregroundMark x1="61603" y1="79200" x2="61603" y2="79200"/>
                        <a14:foregroundMark x1="70464" y1="70800" x2="70464" y2="70800"/>
                        <a14:foregroundMark x1="82278" y1="78000" x2="82278" y2="78000"/>
                        <a14:foregroundMark x1="84388" y1="68000" x2="84388" y2="68000"/>
                        <a14:foregroundMark x1="84388" y1="68000" x2="84388" y2="68000"/>
                        <a14:foregroundMark x1="89873" y1="55600" x2="89873" y2="5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0114" y="3597960"/>
            <a:ext cx="4375850" cy="461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9200" l="0" r="100000">
                        <a14:foregroundMark x1="14768" y1="16000" x2="14768" y2="16000"/>
                        <a14:foregroundMark x1="32068" y1="18000" x2="32068" y2="18000"/>
                        <a14:foregroundMark x1="40506" y1="12400" x2="40506" y2="12400"/>
                        <a14:foregroundMark x1="67932" y1="16400" x2="67932" y2="16400"/>
                        <a14:foregroundMark x1="84388" y1="18000" x2="84388" y2="18000"/>
                        <a14:foregroundMark x1="85232" y1="37200" x2="85232" y2="37200"/>
                        <a14:foregroundMark x1="84388" y1="61600" x2="84388" y2="61600"/>
                        <a14:foregroundMark x1="83122" y1="69600" x2="83122" y2="69600"/>
                        <a14:foregroundMark x1="84388" y1="86000" x2="84388" y2="86000"/>
                        <a14:foregroundMark x1="84388" y1="85200" x2="84388" y2="85200"/>
                        <a14:foregroundMark x1="90717" y1="50400" x2="90717" y2="50400"/>
                        <a14:foregroundMark x1="35865" y1="86800" x2="35865" y2="86800"/>
                        <a14:foregroundMark x1="43460" y1="94000" x2="43460" y2="94000"/>
                        <a14:foregroundMark x1="21519" y1="80800" x2="21519" y2="80800"/>
                        <a14:foregroundMark x1="16034" y1="31200" x2="16034" y2="31200"/>
                        <a14:foregroundMark x1="5485" y1="53600" x2="5485" y2="5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408">
            <a:off x="7680842" y="4865674"/>
            <a:ext cx="2257425" cy="23812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26875" y="-175492"/>
            <a:ext cx="2982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Let’s  Sing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832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" y="-2990212"/>
            <a:ext cx="12192000" cy="14840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8230" y="-28404"/>
            <a:ext cx="92489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got four sides –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they’re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the same”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(twice)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it’s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square.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hasn’t  got  sides –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smooth and round”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(twice)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it’s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circle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got four sides-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two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 , two short”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(twice)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endParaRPr lang="en-US" sz="36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it’s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rectangle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got  three  sides-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one, two, three”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(twice)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</a:p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it’s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triangle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.”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992321" y="1126149"/>
            <a:ext cx="785642" cy="734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981114" y="2660086"/>
            <a:ext cx="808055" cy="842011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92321" y="4414558"/>
            <a:ext cx="864509" cy="504388"/>
          </a:xfrm>
          <a:prstGeom prst="rect">
            <a:avLst/>
          </a:prstGeom>
          <a:solidFill>
            <a:srgbClr val="BF2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8074290" y="5885438"/>
            <a:ext cx="936813" cy="82646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212"/>
            <a:ext cx="12192000" cy="14840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9998" y="349940"/>
            <a:ext cx="785597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-What’s this/that ? 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– It’s a sharpener.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-Whose is the sharpener?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– I don’t know.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–What </a:t>
            </a:r>
            <a:r>
              <a:rPr lang="en-US" sz="4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colour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it?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It’s green.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–What shape is it?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It’s square.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I know. It’s Katya’s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sharpener.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–Thank  you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95079" y="395906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8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" y="-2726768"/>
            <a:ext cx="12192000" cy="14840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7541" y="170329"/>
            <a:ext cx="792971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-What’s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_________? 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a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-Whose ______________?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– I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don’t  ____ 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–_____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colour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__?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_____.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–What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 is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it?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___square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I know.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___Katya’s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–Thank 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___.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5914" y="165474"/>
            <a:ext cx="2109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this/that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74903" y="883113"/>
            <a:ext cx="2594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sharpener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59244" y="1546396"/>
            <a:ext cx="4026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 sharpener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4255" y="2218037"/>
            <a:ext cx="1474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know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13566" y="2862204"/>
            <a:ext cx="1474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64570" y="2881320"/>
            <a:ext cx="648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50523" y="3524214"/>
            <a:ext cx="1489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green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74467" y="4195855"/>
            <a:ext cx="1548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shape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64837" y="4873610"/>
            <a:ext cx="1047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56454" y="5545251"/>
            <a:ext cx="1047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794379" y="5545251"/>
            <a:ext cx="2594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sharpener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25264" y="6217422"/>
            <a:ext cx="1047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you</a:t>
            </a:r>
            <a:endParaRPr lang="ru-RU" sz="4400" dirty="0"/>
          </a:p>
        </p:txBody>
      </p:sp>
      <p:pic>
        <p:nvPicPr>
          <p:cNvPr id="20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502589" y="3794585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712687" y="6217422"/>
            <a:ext cx="1047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you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097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64000"/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3" y="-4228297"/>
            <a:ext cx="12192000" cy="14840262"/>
          </a:xfrm>
          <a:prstGeom prst="rect">
            <a:avLst/>
          </a:prstGeom>
        </p:spPr>
      </p:pic>
      <p:pic>
        <p:nvPicPr>
          <p:cNvPr id="26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3717" y="2994383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980" y="2399477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17512" y1="29949" x2="17512" y2="29949"/>
                        <a14:backgroundMark x1="71429" y1="41117" x2="71429" y2="41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24" y="2885997"/>
            <a:ext cx="4266139" cy="38729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pic>
        <p:nvPicPr>
          <p:cNvPr id="8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483" y="4293922"/>
            <a:ext cx="2525475" cy="293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4" descr="willo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772" y="5455905"/>
            <a:ext cx="1691284" cy="1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willo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42117" y="5439286"/>
            <a:ext cx="1583001" cy="143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18" y="2180558"/>
            <a:ext cx="3128999" cy="2092907"/>
          </a:xfrm>
          <a:prstGeom prst="rect">
            <a:avLst/>
          </a:prstGeom>
        </p:spPr>
      </p:pic>
      <p:pic>
        <p:nvPicPr>
          <p:cNvPr id="12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18955" y="-214138"/>
            <a:ext cx="2579862" cy="299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80055" y="465590"/>
            <a:ext cx="2579862" cy="299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807" y="170912"/>
            <a:ext cx="2436335" cy="282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424" y="2264769"/>
            <a:ext cx="2436335" cy="282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39112" y="1871668"/>
            <a:ext cx="2579862" cy="299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800" b="73200" l="420" r="89916">
                        <a14:foregroundMark x1="11765" y1="26000" x2="11765" y2="26000"/>
                        <a14:foregroundMark x1="7143" y1="29200" x2="7143" y2="29200"/>
                        <a14:foregroundMark x1="5042" y1="44800" x2="5042" y2="44800"/>
                        <a14:foregroundMark x1="8403" y1="41600" x2="8403" y2="41600"/>
                        <a14:foregroundMark x1="26891" y1="30400" x2="26891" y2="30400"/>
                        <a14:foregroundMark x1="30672" y1="27600" x2="30672" y2="27600"/>
                        <a14:foregroundMark x1="28151" y1="21600" x2="28151" y2="21600"/>
                        <a14:foregroundMark x1="19328" y1="21600" x2="19328" y2="21600"/>
                        <a14:foregroundMark x1="17227" y1="25600" x2="17227" y2="25600"/>
                        <a14:foregroundMark x1="5042" y1="35200" x2="5042" y2="35200"/>
                        <a14:foregroundMark x1="12185" y1="34800" x2="12185" y2="34800"/>
                        <a14:foregroundMark x1="18487" y1="32000" x2="18487" y2="32000"/>
                        <a14:foregroundMark x1="19328" y1="28400" x2="19328" y2="28400"/>
                        <a14:foregroundMark x1="1681" y1="22000" x2="1681" y2="22000"/>
                        <a14:foregroundMark x1="3361" y1="30800" x2="3361" y2="30800"/>
                        <a14:foregroundMark x1="1681" y1="42800" x2="1681" y2="42800"/>
                        <a14:backgroundMark x1="81513" y1="26400" x2="81513" y2="26400"/>
                        <a14:backgroundMark x1="75630" y1="23200" x2="75630" y2="23200"/>
                        <a14:backgroundMark x1="85294" y1="24800" x2="85294" y2="24800"/>
                        <a14:backgroundMark x1="76891" y1="26400" x2="76891" y2="26400"/>
                        <a14:backgroundMark x1="71008" y1="25600" x2="71008" y2="25600"/>
                        <a14:backgroundMark x1="80252" y1="25600" x2="80252" y2="25600"/>
                        <a14:backgroundMark x1="82353" y1="22800" x2="82353" y2="22800"/>
                        <a14:backgroundMark x1="79412" y1="21200" x2="79412" y2="21200"/>
                        <a14:backgroundMark x1="83613" y1="29200" x2="83613" y2="29200"/>
                        <a14:backgroundMark x1="46218" y1="22000" x2="46218" y2="22000"/>
                        <a14:backgroundMark x1="52941" y1="21600" x2="52941" y2="21600"/>
                        <a14:backgroundMark x1="66807" y1="22400" x2="66807" y2="22400"/>
                        <a14:backgroundMark x1="39076" y1="20800" x2="39076" y2="20800"/>
                        <a14:backgroundMark x1="2101" y1="59200" x2="2101" y2="59200"/>
                        <a14:backgroundMark x1="2521" y1="46800" x2="2521" y2="46800"/>
                        <a14:backgroundMark x1="47899" y1="42400" x2="45798" y2="45600"/>
                        <a14:backgroundMark x1="65966" y1="9200" x2="65966" y2="9200"/>
                        <a14:backgroundMark x1="16387" y1="46400" x2="16387" y2="46400"/>
                        <a14:backgroundMark x1="46639" y1="10800" x2="46639" y2="1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90" b="20538"/>
          <a:stretch/>
        </p:blipFill>
        <p:spPr>
          <a:xfrm rot="2959537">
            <a:off x="4092082" y="4491876"/>
            <a:ext cx="5382564" cy="39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02" y="-2990212"/>
            <a:ext cx="12192000" cy="14840262"/>
          </a:xfrm>
          <a:prstGeom prst="rect">
            <a:avLst/>
          </a:prstGeom>
        </p:spPr>
      </p:pic>
      <p:pic>
        <p:nvPicPr>
          <p:cNvPr id="26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9528" y="3636309"/>
            <a:ext cx="2341788" cy="39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C:\Users\Aksyonov Oleg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902" y="3793226"/>
            <a:ext cx="2232047" cy="37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5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220</Words>
  <Application>Microsoft Office PowerPoint</Application>
  <PresentationFormat>Широкоэкранный</PresentationFormat>
  <Paragraphs>64</Paragraphs>
  <Slides>11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Quest  in  the  Magic  Forest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Quest  in  the  Magic  Forest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  in  the  Magic  Forest</dc:title>
  <dc:creator>Светлана Зайцева</dc:creator>
  <cp:lastModifiedBy>Светлана Зайцева</cp:lastModifiedBy>
  <cp:revision>43</cp:revision>
  <dcterms:created xsi:type="dcterms:W3CDTF">2019-10-27T22:01:25Z</dcterms:created>
  <dcterms:modified xsi:type="dcterms:W3CDTF">2019-11-01T14:12:28Z</dcterms:modified>
</cp:coreProperties>
</file>