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5" r:id="rId8"/>
    <p:sldId id="266" r:id="rId9"/>
    <p:sldId id="267" r:id="rId10"/>
    <p:sldId id="270" r:id="rId11"/>
    <p:sldId id="272" r:id="rId12"/>
    <p:sldId id="273" r:id="rId13"/>
    <p:sldId id="274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C40AA"/>
    <a:srgbClr val="712703"/>
    <a:srgbClr val="A9915D"/>
    <a:srgbClr val="AD9861"/>
    <a:srgbClr val="8A733F"/>
    <a:srgbClr val="FCFCE9"/>
    <a:srgbClr val="F5F1BF"/>
    <a:srgbClr val="B39E67"/>
    <a:srgbClr val="D3B255"/>
    <a:srgbClr val="72A0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2-12T22:02:17.136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2-12T22:02:17.136" idx="2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50128" y="370114"/>
            <a:ext cx="6540729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862D00"/>
                </a:solidFill>
              </a:rPr>
              <a:t>Итоговый урок по теме:</a:t>
            </a:r>
          </a:p>
          <a:p>
            <a:pPr algn="ctr"/>
            <a:r>
              <a:rPr lang="ru-RU" sz="6000" b="1" i="1" dirty="0" smtClean="0">
                <a:ln w="0"/>
                <a:solidFill>
                  <a:srgbClr val="E26714"/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«Чудесный </a:t>
            </a:r>
            <a:r>
              <a:rPr lang="ru-RU" sz="6000" b="1" i="1" dirty="0" smtClean="0">
                <a:ln w="0"/>
                <a:solidFill>
                  <a:srgbClr val="E26714"/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мир </a:t>
            </a:r>
          </a:p>
          <a:p>
            <a:pPr algn="ctr"/>
            <a:r>
              <a:rPr lang="ru-RU" sz="6000" b="1" i="1" dirty="0" smtClean="0">
                <a:ln w="0"/>
                <a:solidFill>
                  <a:srgbClr val="E26714"/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Классики»</a:t>
            </a:r>
            <a:endParaRPr lang="ru-RU" sz="6000" b="1" i="1" dirty="0" smtClean="0">
              <a:ln w="0"/>
              <a:solidFill>
                <a:srgbClr val="E26714"/>
              </a:solidFill>
              <a:latin typeface="Cassandra" panose="03000600000000020000" pitchFamily="66" charset="0"/>
              <a:cs typeface="Arial" panose="020B0604020202020204" pitchFamily="34" charset="0"/>
            </a:endParaRPr>
          </a:p>
          <a:p>
            <a:pPr lvl="0" algn="ctr">
              <a:lnSpc>
                <a:spcPts val="7600"/>
              </a:lnSpc>
            </a:pPr>
            <a:endParaRPr lang="ru-RU" sz="7200" b="1" dirty="0" smtClean="0">
              <a:solidFill>
                <a:srgbClr val="862D00"/>
              </a:solidFill>
            </a:endParaRPr>
          </a:p>
          <a:p>
            <a:pPr lvl="0" algn="ctr">
              <a:lnSpc>
                <a:spcPts val="7600"/>
              </a:lnSpc>
            </a:pPr>
            <a:endParaRPr lang="ru-RU" sz="7200" b="1" dirty="0" smtClean="0">
              <a:solidFill>
                <a:srgbClr val="862D00"/>
              </a:solidFill>
            </a:endParaRPr>
          </a:p>
        </p:txBody>
      </p:sp>
      <p:pic>
        <p:nvPicPr>
          <p:cNvPr id="9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10743"/>
            <a:ext cx="2969867" cy="2301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3418113" y="4799880"/>
            <a:ext cx="4789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 литературного чтения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advTm="2781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3898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i="1" dirty="0" smtClean="0"/>
          </a:p>
          <a:p>
            <a:endParaRPr lang="ru-RU" sz="4000" i="1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C40AA"/>
                </a:solidFill>
              </a:rPr>
              <a:t/>
            </a:r>
            <a:br>
              <a:rPr lang="ru-RU" sz="6000" b="1" dirty="0" smtClean="0">
                <a:solidFill>
                  <a:srgbClr val="0C40AA"/>
                </a:solidFill>
              </a:rPr>
            </a:br>
            <a:endParaRPr lang="ru-RU" sz="6000" b="1" dirty="0">
              <a:solidFill>
                <a:srgbClr val="0C40AA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10123714" y="3124199"/>
            <a:ext cx="990600" cy="95794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4572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62D00"/>
                </a:solidFill>
              </a:rPr>
              <a:t>Конкурс </a:t>
            </a:r>
            <a:r>
              <a:rPr lang="ru-RU" sz="4000" b="1" u="sng" dirty="0" smtClean="0">
                <a:solidFill>
                  <a:srgbClr val="862D00"/>
                </a:solidFill>
              </a:rPr>
              <a:t>«Продолжи»</a:t>
            </a:r>
            <a:endParaRPr lang="ru-RU" sz="4000" b="1" u="sng" dirty="0">
              <a:solidFill>
                <a:srgbClr val="862D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8457" y="1077685"/>
            <a:ext cx="5682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26714"/>
                </a:solidFill>
              </a:rPr>
              <a:t>1. В долгом времени аль вскоре</a:t>
            </a:r>
          </a:p>
          <a:p>
            <a:r>
              <a:rPr lang="ru-RU" sz="2800" b="1" dirty="0" err="1" smtClean="0">
                <a:solidFill>
                  <a:srgbClr val="E26714"/>
                </a:solidFill>
              </a:rPr>
              <a:t>Приключилося</a:t>
            </a:r>
            <a:r>
              <a:rPr lang="ru-RU" sz="2800" b="1" dirty="0" smtClean="0">
                <a:solidFill>
                  <a:srgbClr val="E26714"/>
                </a:solidFill>
              </a:rPr>
              <a:t> им горе:</a:t>
            </a:r>
          </a:p>
          <a:p>
            <a:r>
              <a:rPr lang="ru-RU" sz="2800" b="1" dirty="0" smtClean="0">
                <a:solidFill>
                  <a:srgbClr val="E26714"/>
                </a:solidFill>
              </a:rPr>
              <a:t>Кто-то в поле стал ходить ….</a:t>
            </a:r>
            <a:endParaRPr lang="ru-RU" sz="2800" b="1" dirty="0">
              <a:solidFill>
                <a:srgbClr val="E26714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3829" y="3320143"/>
            <a:ext cx="5377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26714"/>
                </a:solidFill>
              </a:rPr>
              <a:t>2. Подруга дней моих суровых</a:t>
            </a:r>
          </a:p>
          <a:p>
            <a:r>
              <a:rPr lang="ru-RU" sz="2800" b="1" dirty="0" smtClean="0">
                <a:solidFill>
                  <a:srgbClr val="E26714"/>
                </a:solidFill>
              </a:rPr>
              <a:t>Голубка дряхлая моя!</a:t>
            </a:r>
          </a:p>
          <a:p>
            <a:r>
              <a:rPr lang="ru-RU" sz="2800" b="1" dirty="0" smtClean="0">
                <a:solidFill>
                  <a:srgbClr val="E26714"/>
                </a:solidFill>
              </a:rPr>
              <a:t>Одна в глуши лесов сосновых … </a:t>
            </a:r>
            <a:endParaRPr lang="ru-RU" sz="2800" dirty="0">
              <a:solidFill>
                <a:srgbClr val="E2671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2950028" y="4885591"/>
            <a:ext cx="4898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3406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3898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i="1" dirty="0" smtClean="0"/>
          </a:p>
          <a:p>
            <a:endParaRPr lang="ru-RU" sz="4000" i="1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C40AA"/>
                </a:solidFill>
              </a:rPr>
              <a:t/>
            </a:r>
            <a:br>
              <a:rPr lang="ru-RU" sz="6000" b="1" dirty="0" smtClean="0">
                <a:solidFill>
                  <a:srgbClr val="0C40AA"/>
                </a:solidFill>
              </a:rPr>
            </a:br>
            <a:endParaRPr lang="ru-RU" sz="6000" b="1" dirty="0">
              <a:solidFill>
                <a:srgbClr val="0C40A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4572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62D00"/>
                </a:solidFill>
              </a:rPr>
              <a:t>Конкурс </a:t>
            </a:r>
            <a:r>
              <a:rPr lang="ru-RU" sz="4000" b="1" u="sng" dirty="0" smtClean="0">
                <a:solidFill>
                  <a:srgbClr val="862D00"/>
                </a:solidFill>
              </a:rPr>
              <a:t>«Продолжи»</a:t>
            </a:r>
            <a:endParaRPr lang="ru-RU" sz="4000" b="1" u="sng" dirty="0">
              <a:solidFill>
                <a:srgbClr val="862D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3829" y="3320143"/>
            <a:ext cx="5377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26714"/>
                </a:solidFill>
              </a:rPr>
              <a:t>4. Терек воет, дик и злобен,</a:t>
            </a:r>
          </a:p>
          <a:p>
            <a:r>
              <a:rPr lang="ru-RU" sz="2800" b="1" dirty="0" smtClean="0">
                <a:solidFill>
                  <a:srgbClr val="E26714"/>
                </a:solidFill>
              </a:rPr>
              <a:t>Меж утёсистых громад,</a:t>
            </a:r>
          </a:p>
          <a:p>
            <a:r>
              <a:rPr lang="ru-RU" sz="2800" b="1" dirty="0" smtClean="0">
                <a:solidFill>
                  <a:srgbClr val="E26714"/>
                </a:solidFill>
              </a:rPr>
              <a:t>Буре плач его подобен … </a:t>
            </a:r>
            <a:endParaRPr lang="ru-RU" sz="2800" dirty="0">
              <a:solidFill>
                <a:srgbClr val="E2671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3771" y="1001485"/>
            <a:ext cx="60742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E26714"/>
              </a:solidFill>
            </a:endParaRPr>
          </a:p>
          <a:p>
            <a:r>
              <a:rPr lang="ru-RU" sz="2800" b="1" dirty="0" smtClean="0">
                <a:solidFill>
                  <a:srgbClr val="E26714"/>
                </a:solidFill>
              </a:rPr>
              <a:t>3. Но царевна молодая,</a:t>
            </a:r>
          </a:p>
          <a:p>
            <a:r>
              <a:rPr lang="ru-RU" sz="2800" b="1" dirty="0" smtClean="0">
                <a:solidFill>
                  <a:srgbClr val="E26714"/>
                </a:solidFill>
              </a:rPr>
              <a:t>Тихомолком расцветая,</a:t>
            </a:r>
          </a:p>
          <a:p>
            <a:r>
              <a:rPr lang="ru-RU" sz="2800" b="1" dirty="0" smtClean="0">
                <a:solidFill>
                  <a:srgbClr val="E26714"/>
                </a:solidFill>
              </a:rPr>
              <a:t>Между тем росла, росла …</a:t>
            </a:r>
            <a:endParaRPr lang="ru-RU" sz="2800" b="1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3359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3898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i="1" dirty="0" smtClean="0"/>
          </a:p>
          <a:p>
            <a:endParaRPr lang="ru-RU" sz="4000" i="1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C40AA"/>
                </a:solidFill>
              </a:rPr>
              <a:t/>
            </a:r>
            <a:br>
              <a:rPr lang="ru-RU" sz="6000" b="1" dirty="0" smtClean="0">
                <a:solidFill>
                  <a:srgbClr val="0C40AA"/>
                </a:solidFill>
              </a:rPr>
            </a:br>
            <a:endParaRPr lang="ru-RU" sz="6000" b="1" dirty="0">
              <a:solidFill>
                <a:srgbClr val="0C40A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4572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62D00"/>
                </a:solidFill>
              </a:rPr>
              <a:t>Конкурс </a:t>
            </a:r>
          </a:p>
          <a:p>
            <a:pPr algn="ctr"/>
            <a:r>
              <a:rPr lang="ru-RU" sz="4000" b="1" u="sng" dirty="0" smtClean="0">
                <a:solidFill>
                  <a:srgbClr val="862D00"/>
                </a:solidFill>
              </a:rPr>
              <a:t>«Узнай произведение».</a:t>
            </a:r>
            <a:endParaRPr lang="ru-RU" sz="4000" b="1" u="sng" dirty="0">
              <a:solidFill>
                <a:srgbClr val="862D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3829" y="3320143"/>
            <a:ext cx="5377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E2671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0857" y="598715"/>
            <a:ext cx="7641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E26714"/>
              </a:solidFill>
            </a:endParaRPr>
          </a:p>
        </p:txBody>
      </p:sp>
      <p:pic>
        <p:nvPicPr>
          <p:cNvPr id="11" name="Picture 6" descr="Картинки по запросу клипарт рубль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125799" y="1851022"/>
            <a:ext cx="2228045" cy="22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артинки по запросу клипарт кон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288" y="3712028"/>
            <a:ext cx="3659745" cy="2394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клипарт перо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8416">
            <a:off x="3679432" y="1756474"/>
            <a:ext cx="2786592" cy="1449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Картинки по запросу старинные сумки из мешковины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302808" y="3136554"/>
            <a:ext cx="1994028" cy="24095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520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3898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i="1" dirty="0" smtClean="0"/>
          </a:p>
          <a:p>
            <a:endParaRPr lang="ru-RU" sz="4000" i="1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C40AA"/>
                </a:solidFill>
              </a:rPr>
              <a:t/>
            </a:r>
            <a:br>
              <a:rPr lang="ru-RU" sz="6000" b="1" dirty="0" smtClean="0">
                <a:solidFill>
                  <a:srgbClr val="0C40AA"/>
                </a:solidFill>
              </a:rPr>
            </a:br>
            <a:endParaRPr lang="ru-RU" sz="6000" b="1" dirty="0">
              <a:solidFill>
                <a:srgbClr val="0C40A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4572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62D00"/>
                </a:solidFill>
              </a:rPr>
              <a:t>Конкурс </a:t>
            </a:r>
          </a:p>
          <a:p>
            <a:pPr algn="ctr"/>
            <a:r>
              <a:rPr lang="ru-RU" sz="4000" b="1" u="sng" dirty="0" smtClean="0">
                <a:solidFill>
                  <a:srgbClr val="862D00"/>
                </a:solidFill>
              </a:rPr>
              <a:t>«Узнай произведение».</a:t>
            </a:r>
            <a:endParaRPr lang="ru-RU" sz="4000" b="1" u="sng" dirty="0">
              <a:solidFill>
                <a:srgbClr val="862D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3829" y="3320143"/>
            <a:ext cx="5377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E2671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0857" y="598715"/>
            <a:ext cx="7641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E26714"/>
              </a:solidFill>
            </a:endParaRPr>
          </a:p>
        </p:txBody>
      </p:sp>
      <p:pic>
        <p:nvPicPr>
          <p:cNvPr id="15" name="Picture 10" descr="Картинки по запросу клипарт меся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5618">
            <a:off x="732398" y="1628470"/>
            <a:ext cx="1810351" cy="2066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Картинки по запросу клипарт собачк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9065" y="2140159"/>
            <a:ext cx="2960518" cy="332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Картинки по запросу клипарт зеркальц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47965">
            <a:off x="6639798" y="2967164"/>
            <a:ext cx="1492095" cy="291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 клипарт яблоко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48123">
            <a:off x="5009857" y="1725138"/>
            <a:ext cx="2139567" cy="2125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481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3898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i="1" dirty="0" smtClean="0"/>
          </a:p>
          <a:p>
            <a:endParaRPr lang="ru-RU" sz="4000" i="1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C40AA"/>
                </a:solidFill>
              </a:rPr>
              <a:t/>
            </a:r>
            <a:br>
              <a:rPr lang="ru-RU" sz="6000" b="1" dirty="0" smtClean="0">
                <a:solidFill>
                  <a:srgbClr val="0C40AA"/>
                </a:solidFill>
              </a:rPr>
            </a:br>
            <a:endParaRPr lang="ru-RU" sz="6000" b="1" dirty="0">
              <a:solidFill>
                <a:srgbClr val="0C40A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4572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62D00"/>
                </a:solidFill>
              </a:rPr>
              <a:t>Конкурс </a:t>
            </a:r>
          </a:p>
          <a:p>
            <a:pPr algn="ctr"/>
            <a:r>
              <a:rPr lang="ru-RU" sz="4000" b="1" u="sng" dirty="0" smtClean="0">
                <a:solidFill>
                  <a:srgbClr val="862D00"/>
                </a:solidFill>
              </a:rPr>
              <a:t>«Узнай произведение».</a:t>
            </a:r>
            <a:endParaRPr lang="ru-RU" sz="4000" b="1" u="sng" dirty="0">
              <a:solidFill>
                <a:srgbClr val="862D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3829" y="3320143"/>
            <a:ext cx="5377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E2671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0857" y="598715"/>
            <a:ext cx="7641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E26714"/>
              </a:solidFill>
            </a:endParaRPr>
          </a:p>
        </p:txBody>
      </p:sp>
      <p:pic>
        <p:nvPicPr>
          <p:cNvPr id="12" name="Picture 2" descr="Картинки по запросу клипарт ножниц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98582">
            <a:off x="785581" y="2077650"/>
            <a:ext cx="2462006" cy="2726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артинки по запросу клипарт кар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021" y="18142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ртинки по запросу клипарт чечевиц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158" y="3753121"/>
            <a:ext cx="2801863" cy="2101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309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3898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i="1" dirty="0" smtClean="0"/>
          </a:p>
          <a:p>
            <a:endParaRPr lang="ru-RU" sz="4000" i="1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C40AA"/>
                </a:solidFill>
              </a:rPr>
              <a:t/>
            </a:r>
            <a:br>
              <a:rPr lang="ru-RU" sz="6000" b="1" dirty="0" smtClean="0">
                <a:solidFill>
                  <a:srgbClr val="0C40AA"/>
                </a:solidFill>
              </a:rPr>
            </a:br>
            <a:endParaRPr lang="ru-RU" sz="6000" b="1" dirty="0">
              <a:solidFill>
                <a:srgbClr val="0C40AA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143000" y="936171"/>
            <a:ext cx="6858000" cy="1796143"/>
          </a:xfrm>
        </p:spPr>
        <p:txBody>
          <a:bodyPr/>
          <a:lstStyle/>
          <a:p>
            <a:r>
              <a:rPr lang="ru-RU" sz="9600" b="1" u="sng" dirty="0" smtClean="0">
                <a:solidFill>
                  <a:srgbClr val="862D00"/>
                </a:solidFill>
              </a:rPr>
              <a:t>Молодцы!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4572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u="sng" dirty="0">
              <a:solidFill>
                <a:srgbClr val="862D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3829" y="3320143"/>
            <a:ext cx="5377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E2671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0857" y="598715"/>
            <a:ext cx="7641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E26714"/>
              </a:solidFill>
            </a:endParaRPr>
          </a:p>
        </p:txBody>
      </p:sp>
      <p:pic>
        <p:nvPicPr>
          <p:cNvPr id="12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415" y="4194220"/>
            <a:ext cx="2454195" cy="190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клипарт пушки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684" y="2800095"/>
            <a:ext cx="1574926" cy="2058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156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8508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630" y="446314"/>
            <a:ext cx="75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 Black" pitchFamily="34" charset="0"/>
                <a:cs typeface="Times New Roman" pitchFamily="18" charset="0"/>
              </a:rPr>
              <a:t>Конкурс "Поэтический"</a:t>
            </a:r>
          </a:p>
        </p:txBody>
      </p:sp>
      <p:pic>
        <p:nvPicPr>
          <p:cNvPr id="6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62" y="3581400"/>
            <a:ext cx="3812505" cy="2955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371" y="4928284"/>
            <a:ext cx="1077686" cy="835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1084" name="Organization Chart 12"/>
          <p:cNvGraphicFramePr>
            <a:graphicFrameLocks/>
          </p:cNvGraphicFramePr>
          <p:nvPr/>
        </p:nvGraphicFramePr>
        <p:xfrm>
          <a:off x="598714" y="1426029"/>
          <a:ext cx="8001001" cy="4680856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59629" y="1621971"/>
            <a:ext cx="2188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«И молния грозно</a:t>
            </a:r>
          </a:p>
          <a:p>
            <a:pPr algn="ctr"/>
            <a:r>
              <a:rPr lang="ru-RU" sz="2400" dirty="0" smtClean="0"/>
              <a:t> тебя обвивала…» </a:t>
            </a: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382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31084" grpId="0"/>
      <p:bldDgm spid="131084" grpId="1"/>
      <p:bldDgm spid="13108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8508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630" y="446314"/>
            <a:ext cx="757645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Конкурс "Сказочный"</a:t>
            </a:r>
          </a:p>
          <a:p>
            <a:pPr algn="ctr"/>
            <a:endParaRPr lang="ru-RU" sz="4000" b="1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59629" y="1621971"/>
            <a:ext cx="218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53143" y="1621970"/>
            <a:ext cx="7862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800" i="1" dirty="0" smtClean="0"/>
              <a:t>Где счастье плодится, </a:t>
            </a:r>
          </a:p>
          <a:p>
            <a:r>
              <a:rPr lang="ru-RU" sz="4800" i="1" dirty="0" smtClean="0"/>
              <a:t>там и зависть родится.</a:t>
            </a:r>
          </a:p>
          <a:p>
            <a:endParaRPr lang="ru-RU" sz="4800" i="1" dirty="0" smtClean="0"/>
          </a:p>
          <a:p>
            <a:pPr>
              <a:buFontTx/>
              <a:buChar char="-"/>
            </a:pPr>
            <a:r>
              <a:rPr lang="ru-RU" sz="4800" i="1" dirty="0" smtClean="0"/>
              <a:t>Хотя с нуждой,</a:t>
            </a:r>
          </a:p>
          <a:p>
            <a:r>
              <a:rPr lang="ru-RU" sz="4800" i="1" dirty="0" smtClean="0"/>
              <a:t> а добился чести.</a:t>
            </a:r>
          </a:p>
        </p:txBody>
      </p:sp>
      <p:pic>
        <p:nvPicPr>
          <p:cNvPr id="13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3255" y="4268782"/>
            <a:ext cx="971561" cy="753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176" y="3988106"/>
            <a:ext cx="2721025" cy="2109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4407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741714"/>
            <a:ext cx="7544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800" i="1" dirty="0" smtClean="0"/>
              <a:t>Живи добрее, </a:t>
            </a:r>
          </a:p>
          <a:p>
            <a:r>
              <a:rPr lang="ru-RU" sz="4800" i="1" dirty="0" smtClean="0"/>
              <a:t>будешь всем милее.</a:t>
            </a:r>
          </a:p>
          <a:p>
            <a:endParaRPr lang="ru-RU" sz="4800" i="1" dirty="0" smtClean="0"/>
          </a:p>
          <a:p>
            <a:pPr>
              <a:buFontTx/>
              <a:buChar char="-"/>
            </a:pPr>
            <a:r>
              <a:rPr lang="ru-RU" sz="4800" i="1" dirty="0" smtClean="0"/>
              <a:t>Чем крепче дружба,</a:t>
            </a:r>
          </a:p>
          <a:p>
            <a:r>
              <a:rPr lang="ru-RU" sz="4800" i="1" dirty="0" smtClean="0"/>
              <a:t> тем легче служба.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Конкурс "Сказочный"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6259285" y="5519057"/>
            <a:ext cx="1360715" cy="67967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4296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3898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i="1" dirty="0" smtClean="0"/>
          </a:p>
          <a:p>
            <a:endParaRPr lang="ru-RU" sz="4000" i="1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C40AA"/>
                </a:solidFill>
              </a:rPr>
              <a:t/>
            </a:r>
            <a:br>
              <a:rPr lang="ru-RU" sz="6000" b="1" dirty="0" smtClean="0">
                <a:solidFill>
                  <a:srgbClr val="0C40AA"/>
                </a:solidFill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Конкурс </a:t>
            </a:r>
            <a:r>
              <a:rPr lang="ru-RU" sz="6000" b="1" u="sng" dirty="0" smtClean="0">
                <a:solidFill>
                  <a:schemeClr val="accent2">
                    <a:lumMod val="50000"/>
                  </a:schemeClr>
                </a:solidFill>
              </a:rPr>
              <a:t>«Эрудит»</a:t>
            </a:r>
            <a:br>
              <a:rPr lang="ru-RU" sz="6000" b="1" u="sng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60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29149" y="1719943"/>
            <a:ext cx="3807279" cy="44570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Ершов Петр Павлович</a:t>
            </a:r>
            <a:br>
              <a:rPr lang="ru-RU" sz="4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1815-1869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2" name="Содержимое 11" descr="hello_html_4f0a2569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0857" y="1480457"/>
            <a:ext cx="3635829" cy="46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3094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3898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i="1" dirty="0" smtClean="0"/>
          </a:p>
          <a:p>
            <a:endParaRPr lang="ru-RU" sz="4000" i="1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5333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C40AA"/>
                </a:solidFill>
              </a:rPr>
              <a:t/>
            </a:r>
            <a:br>
              <a:rPr lang="ru-RU" sz="6000" b="1" dirty="0" smtClean="0">
                <a:solidFill>
                  <a:srgbClr val="0C40AA"/>
                </a:solidFill>
              </a:rPr>
            </a:br>
            <a:endParaRPr lang="ru-RU" sz="6000" b="1" dirty="0">
              <a:solidFill>
                <a:srgbClr val="0C40AA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dirty="0" smtClean="0"/>
              <a:t>Пушкин Александр Сергеевич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1799-1837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5" name="Содержимое 14" descr="hello_html_25620849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2886" y="500743"/>
            <a:ext cx="4288971" cy="572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3265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3898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i="1" dirty="0" smtClean="0"/>
          </a:p>
          <a:p>
            <a:endParaRPr lang="ru-RU" sz="4000" i="1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5333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C40AA"/>
                </a:solidFill>
              </a:rPr>
              <a:t/>
            </a:r>
            <a:br>
              <a:rPr lang="ru-RU" sz="6000" b="1" dirty="0" smtClean="0">
                <a:solidFill>
                  <a:srgbClr val="0C40AA"/>
                </a:solidFill>
              </a:rPr>
            </a:br>
            <a:endParaRPr lang="ru-RU" sz="6000" b="1" dirty="0">
              <a:solidFill>
                <a:srgbClr val="0C40AA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29150" y="1382486"/>
            <a:ext cx="3886200" cy="47944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8" name="Содержимое 4" descr="hello_html_m2386d17c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55234" y="794657"/>
            <a:ext cx="3886880" cy="50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18314" y="1513114"/>
            <a:ext cx="3276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Лермонтов Михаил Юрьевич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1814-1841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3422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3898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i="1" dirty="0" smtClean="0"/>
          </a:p>
          <a:p>
            <a:endParaRPr lang="ru-RU" sz="4000" i="1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C40AA"/>
                </a:solidFill>
              </a:rPr>
              <a:t/>
            </a:r>
            <a:br>
              <a:rPr lang="ru-RU" sz="6000" b="1" dirty="0" smtClean="0">
                <a:solidFill>
                  <a:srgbClr val="0C40AA"/>
                </a:solidFill>
              </a:rPr>
            </a:br>
            <a:endParaRPr lang="ru-RU" sz="6000" b="1" dirty="0">
              <a:solidFill>
                <a:srgbClr val="0C40AA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29149" y="1719943"/>
            <a:ext cx="3807279" cy="44570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Толстой </a:t>
            </a:r>
          </a:p>
          <a:p>
            <a:pPr algn="ctr">
              <a:buNone/>
            </a:pPr>
            <a:r>
              <a:rPr lang="ru-RU" sz="4400" dirty="0" smtClean="0"/>
              <a:t>Лев Николаевич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( 1828-1910)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8" name="Содержимое 7" descr="hello_html_759c3299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27314"/>
            <a:ext cx="3668486" cy="539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2828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3898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i="1" dirty="0" smtClean="0"/>
          </a:p>
          <a:p>
            <a:endParaRPr lang="ru-RU" sz="4000" i="1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C40AA"/>
                </a:solidFill>
              </a:rPr>
              <a:t/>
            </a:r>
            <a:br>
              <a:rPr lang="ru-RU" sz="6000" b="1" dirty="0" smtClean="0">
                <a:solidFill>
                  <a:srgbClr val="0C40AA"/>
                </a:solidFill>
              </a:rPr>
            </a:br>
            <a:endParaRPr lang="ru-RU" sz="6000" b="1" dirty="0">
              <a:solidFill>
                <a:srgbClr val="0C40AA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29149" y="870857"/>
            <a:ext cx="3807279" cy="5306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Чехов </a:t>
            </a:r>
          </a:p>
          <a:p>
            <a:pPr algn="ctr">
              <a:buNone/>
            </a:pPr>
            <a:r>
              <a:rPr lang="ru-RU" sz="4400" dirty="0" smtClean="0"/>
              <a:t>Антон Павлович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 (1860-1904)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" name="Содержимое 9" descr="hello_html_1424af97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314" y="555171"/>
            <a:ext cx="4071257" cy="54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advTm="3516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208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Конкурс "Сказочный"</vt:lpstr>
      <vt:lpstr> Конкурс «Эрудит»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49</cp:revision>
  <dcterms:created xsi:type="dcterms:W3CDTF">2013-11-19T05:52:05Z</dcterms:created>
  <dcterms:modified xsi:type="dcterms:W3CDTF">2020-02-13T18:00:00Z</dcterms:modified>
</cp:coreProperties>
</file>