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60" r:id="rId3"/>
    <p:sldId id="257" r:id="rId4"/>
    <p:sldId id="256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0817" y="162864"/>
            <a:ext cx="617027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Задание по 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аудированию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для подготовки к олимпиаде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988840"/>
            <a:ext cx="871296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Цель</a:t>
            </a:r>
            <a:r>
              <a:rPr lang="ru-RU" sz="1400" dirty="0" smtClean="0"/>
              <a:t>: </a:t>
            </a:r>
            <a:r>
              <a:rPr lang="ru-RU" sz="1400" dirty="0"/>
              <a:t>п</a:t>
            </a:r>
            <a:r>
              <a:rPr lang="ru-RU" sz="1400" dirty="0" smtClean="0"/>
              <a:t>одготовить учащихся к олимпиадным заданиям по </a:t>
            </a:r>
            <a:r>
              <a:rPr lang="ru-RU" sz="1400" dirty="0" err="1" smtClean="0"/>
              <a:t>аудированию</a:t>
            </a:r>
            <a:r>
              <a:rPr lang="ru-RU" sz="1400" dirty="0" smtClean="0"/>
              <a:t>. </a:t>
            </a:r>
          </a:p>
          <a:p>
            <a:endParaRPr lang="ru-RU" sz="1400" dirty="0" smtClean="0"/>
          </a:p>
          <a:p>
            <a:r>
              <a:rPr lang="ru-RU" sz="1400" b="1" dirty="0" smtClean="0">
                <a:solidFill>
                  <a:srgbClr val="FF0000"/>
                </a:solidFill>
              </a:rPr>
              <a:t>Задачи: </a:t>
            </a:r>
          </a:p>
          <a:p>
            <a:pPr marL="342900" indent="-342900">
              <a:buAutoNum type="arabicParenR"/>
            </a:pPr>
            <a:r>
              <a:rPr lang="ru-RU" sz="1400" dirty="0" smtClean="0"/>
              <a:t>научить визуализировать услышанную информацию;</a:t>
            </a:r>
          </a:p>
          <a:p>
            <a:pPr marL="342900" indent="-342900">
              <a:buAutoNum type="arabicParenR"/>
            </a:pPr>
            <a:r>
              <a:rPr lang="ru-RU" sz="1400" dirty="0"/>
              <a:t>н</a:t>
            </a:r>
            <a:r>
              <a:rPr lang="ru-RU" sz="1400" dirty="0" smtClean="0"/>
              <a:t>аучить прогнозированию и языковой догадке;</a:t>
            </a:r>
          </a:p>
          <a:p>
            <a:pPr marL="342900" indent="-342900">
              <a:buAutoNum type="arabicParenR"/>
            </a:pPr>
            <a:r>
              <a:rPr lang="ru-RU" sz="1400" dirty="0"/>
              <a:t>о</a:t>
            </a:r>
            <a:r>
              <a:rPr lang="ru-RU" sz="1400" dirty="0" smtClean="0"/>
              <a:t>бучить структуризации информации;</a:t>
            </a:r>
          </a:p>
          <a:p>
            <a:pPr marL="342900" indent="-342900">
              <a:buAutoNum type="arabicParenR"/>
            </a:pPr>
            <a:r>
              <a:rPr lang="ru-RU" sz="1400" dirty="0"/>
              <a:t>п</a:t>
            </a:r>
            <a:r>
              <a:rPr lang="ru-RU" sz="1400" dirty="0" smtClean="0"/>
              <a:t>одготовить к формату работы на олимпиадах.</a:t>
            </a:r>
          </a:p>
          <a:p>
            <a:pPr marL="342900" indent="-342900">
              <a:buAutoNum type="arabicParenR"/>
            </a:pPr>
            <a:endParaRPr lang="ru-RU" sz="1400" dirty="0" smtClean="0"/>
          </a:p>
          <a:p>
            <a:r>
              <a:rPr lang="ru-RU" sz="1400" b="1" dirty="0" smtClean="0">
                <a:solidFill>
                  <a:srgbClr val="FF0000"/>
                </a:solidFill>
              </a:rPr>
              <a:t>Необходимое оснащение: </a:t>
            </a:r>
            <a:r>
              <a:rPr lang="ru-RU" sz="1400" dirty="0" smtClean="0"/>
              <a:t>компьютер, экран (настенный), акустическая система, бланк для ответов.</a:t>
            </a:r>
          </a:p>
          <a:p>
            <a:endParaRPr lang="ru-RU" sz="1400" dirty="0" smtClean="0"/>
          </a:p>
          <a:p>
            <a:r>
              <a:rPr lang="ru-RU" sz="1400" b="1" dirty="0" smtClean="0">
                <a:solidFill>
                  <a:srgbClr val="FF0000"/>
                </a:solidFill>
              </a:rPr>
              <a:t>Процедура: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Рассмотреть рисунки на экране. Понять, о чем будет аудио-запись.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Отметить последовательность рисунков.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Определить, какого рисунка не хватает. Оценить, что происходит на рисунках до и после отсутствующего.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Спрогнозировать содержание недостающей части.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Внимательно изучить возможные варианты недостающей части сюжета, которые будут продемонстрированы на экране.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Внимательно прослушать аудио-запись, отслеживая развитие сюжета по картинкам.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При необходимости можно прослушать аудио-запись второй раз.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Определить картинку, которая соответствует пропущенной части визуального отражения истории.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Записать букву ответа в бланк.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79202" y="1363193"/>
            <a:ext cx="415350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Методическая разработка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33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950" y="1213009"/>
            <a:ext cx="79539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lympiad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task on listening </a:t>
            </a:r>
            <a:endParaRPr lang="ru-RU" sz="5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5th grade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7590" y="2967335"/>
            <a:ext cx="724884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Прослушать сказку</a:t>
            </a:r>
          </a:p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 выбрать подходящий по смыслу рисунок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121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0" b="14247"/>
          <a:stretch/>
        </p:blipFill>
        <p:spPr bwMode="auto">
          <a:xfrm>
            <a:off x="595015" y="482124"/>
            <a:ext cx="3016997" cy="170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9" b="12650"/>
          <a:stretch/>
        </p:blipFill>
        <p:spPr bwMode="auto">
          <a:xfrm>
            <a:off x="5148064" y="488743"/>
            <a:ext cx="3294944" cy="170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7" b="14894"/>
          <a:stretch/>
        </p:blipFill>
        <p:spPr bwMode="auto">
          <a:xfrm>
            <a:off x="591389" y="2305513"/>
            <a:ext cx="302062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6" t="10604"/>
          <a:stretch/>
        </p:blipFill>
        <p:spPr bwMode="auto">
          <a:xfrm>
            <a:off x="2555776" y="4437112"/>
            <a:ext cx="3791059" cy="209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330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0953" y="13309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03876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429309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2388564"/>
            <a:ext cx="3296071" cy="156209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21911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29448" y="2305513"/>
            <a:ext cx="6190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65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5" r="3691"/>
          <a:stretch/>
        </p:blipFill>
        <p:spPr bwMode="auto">
          <a:xfrm>
            <a:off x="971600" y="548680"/>
            <a:ext cx="2208165" cy="223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92" y="3645024"/>
            <a:ext cx="276215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9806" y="548680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548680"/>
            <a:ext cx="5790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79765" y="3454247"/>
            <a:ext cx="5581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4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831" y="1700807"/>
            <a:ext cx="5694337" cy="320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24831" y="1700807"/>
            <a:ext cx="936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4B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9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78</TotalTime>
  <Words>176</Words>
  <Application>Microsoft Office PowerPoint</Application>
  <PresentationFormat>Экран (4:3)</PresentationFormat>
  <Paragraphs>37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2022-11-23T12:57:22Z</dcterms:created>
  <dcterms:modified xsi:type="dcterms:W3CDTF">2022-12-22T13:44:49Z</dcterms:modified>
</cp:coreProperties>
</file>