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7" r:id="rId12"/>
    <p:sldId id="27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2F-D08C-4EAB-AC1E-E8F99F5C16C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590" y="1261265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Постановка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звука «Ц»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2483768" y="5445224"/>
            <a:ext cx="5040560" cy="6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Сурдопедагог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Гурциева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Л.Г.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40770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1 занятие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184654" cy="301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199" y="3362907"/>
            <a:ext cx="8604448" cy="28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Вначале спинка языка круто выгнута и касается бу­горков за верхними зубами, кончик языка упирается в нижние зубы. Затем спинка языка опускается до положения,  занимаемого при произне­сении звука [С], а кончик языка остается на месте. Голосовые связки отдыхают, горло не дрожит (нет голоса).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29852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</a:rPr>
              <a:t>Артикуляционный профиль звука «Ц»</a:t>
            </a:r>
            <a:endParaRPr lang="ru-RU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 «Ц» - это два звука: ТС (Т и С).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При звуке «Ц» язык упирается в нижние зубы.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звуке «Ц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нет голоса.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53197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5775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Изолированное произношение 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звука «Ц»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69380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6129" y="4741386"/>
            <a:ext cx="7940675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Жил-был сверчок за печкой, а у него была скрипка. Вечером сверчок любил играть на своей скрипке. Он легко касался смычком струн, и тогда получалась вот такая песенка: Ц-Ц-Ц... Попробуй и ты спеть так: Ц-Ц-Ц...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Verdana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Verdana" pitchFamily="34" charset="0"/>
              </a:rPr>
            </a:br>
            <a:endParaRPr lang="ru-RU" dirty="0">
              <a:solidFill>
                <a:srgbClr val="7030A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5775" y="33265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700" b="1" u="sng" dirty="0" smtClean="0">
                <a:solidFill>
                  <a:srgbClr val="7030A0"/>
                </a:solidFill>
                <a:latin typeface="Monotype Corsiva" pitchFamily="66" charset="0"/>
              </a:rPr>
              <a:t>Задание на дом</a:t>
            </a:r>
            <a:endParaRPr lang="ru-RU" sz="7700" b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060848"/>
            <a:ext cx="859586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Скажи звук «Ц».</a:t>
            </a:r>
          </a:p>
          <a:p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Посмотри в зеркало и проверь,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правильно ли ты говоришь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этот звук.</a:t>
            </a:r>
          </a:p>
          <a:p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Попроси воспитательницу проверить тебя.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11-3\Desktop\НИНА\У зерка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02587"/>
            <a:ext cx="2349065" cy="298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794519"/>
          </a:xfrm>
        </p:spPr>
        <p:txBody>
          <a:bodyPr/>
          <a:lstStyle/>
          <a:p>
            <a:r>
              <a:rPr lang="ru-RU" sz="4000" b="1" dirty="0" smtClean="0"/>
              <a:t>Содержание: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0079" y="1772816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занятие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звука «Ц».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звука «Ц» в позиции обратного слога.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прямого слога.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сочетании с наиболее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употребимыми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звука в тексте и знакомых словах.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9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Артикуляционная </a:t>
            </a:r>
            <a:r>
              <a:rPr lang="ru-RU" sz="4000" b="1" dirty="0" smtClean="0"/>
              <a:t>гимнастика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426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28" y="1159032"/>
            <a:ext cx="3993420" cy="50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4221163"/>
            <a:ext cx="3287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rial" pitchFamily="34" charset="0"/>
              </a:rPr>
              <a:t>Бегемотик</a:t>
            </a:r>
            <a:r>
              <a:rPr lang="ru-RU" b="1" dirty="0">
                <a:latin typeface="Arial" pitchFamily="34" charset="0"/>
              </a:rPr>
              <a:t> рот открыл,</a:t>
            </a:r>
          </a:p>
          <a:p>
            <a:r>
              <a:rPr lang="ru-RU" b="1" dirty="0" err="1">
                <a:latin typeface="Arial" pitchFamily="34" charset="0"/>
              </a:rPr>
              <a:t>Подержал.Потом</a:t>
            </a:r>
            <a:r>
              <a:rPr lang="ru-RU" b="1" dirty="0">
                <a:latin typeface="Arial" pitchFamily="34" charset="0"/>
              </a:rPr>
              <a:t> закрыл.</a:t>
            </a:r>
          </a:p>
          <a:p>
            <a:r>
              <a:rPr lang="ru-RU" b="1" dirty="0">
                <a:latin typeface="Arial" pitchFamily="34" charset="0"/>
              </a:rPr>
              <a:t>Подразним мы бегемота —</a:t>
            </a:r>
          </a:p>
          <a:p>
            <a:r>
              <a:rPr lang="ru-RU" b="1" dirty="0">
                <a:latin typeface="Arial" pitchFamily="34" charset="0"/>
              </a:rPr>
              <a:t>Подшутить над ним охота.</a:t>
            </a:r>
          </a:p>
        </p:txBody>
      </p:sp>
    </p:spTree>
    <p:extLst>
      <p:ext uri="{BB962C8B-B14F-4D97-AF65-F5344CB8AC3E}">
        <p14:creationId xmlns:p14="http://schemas.microsoft.com/office/powerpoint/2010/main" val="1725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4191028" cy="5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8625" y="3284538"/>
            <a:ext cx="31384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Улыбается щенок,</a:t>
            </a:r>
          </a:p>
          <a:p>
            <a:r>
              <a:rPr lang="ru-RU">
                <a:latin typeface="Verdana" pitchFamily="34" charset="0"/>
              </a:rPr>
              <a:t>Зубки напоказ.</a:t>
            </a:r>
          </a:p>
          <a:p>
            <a:r>
              <a:rPr lang="ru-RU">
                <a:latin typeface="Verdana" pitchFamily="34" charset="0"/>
              </a:rPr>
              <a:t>Я бы точно так же смог, </a:t>
            </a:r>
          </a:p>
          <a:p>
            <a:r>
              <a:rPr lang="ru-RU">
                <a:latin typeface="Verdana" pitchFamily="34" charset="0"/>
              </a:rPr>
              <a:t>Вот, смотри. Сейчас.</a:t>
            </a:r>
          </a:p>
        </p:txBody>
      </p:sp>
    </p:spTree>
    <p:extLst>
      <p:ext uri="{BB962C8B-B14F-4D97-AF65-F5344CB8AC3E}">
        <p14:creationId xmlns:p14="http://schemas.microsoft.com/office/powerpoint/2010/main" val="3507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7" y="1124744"/>
            <a:ext cx="3927946" cy="519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8263" y="3933825"/>
            <a:ext cx="34655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Хоботок слоненок тянет,</a:t>
            </a:r>
          </a:p>
          <a:p>
            <a:r>
              <a:rPr lang="ru-RU">
                <a:latin typeface="Verdana" pitchFamily="34" charset="0"/>
              </a:rPr>
              <a:t>Он вот-вот банан достанет.</a:t>
            </a:r>
          </a:p>
          <a:p>
            <a:r>
              <a:rPr lang="ru-RU">
                <a:latin typeface="Verdana" pitchFamily="34" charset="0"/>
              </a:rPr>
              <a:t>Губки в трубочку сложи </a:t>
            </a:r>
          </a:p>
          <a:p>
            <a:r>
              <a:rPr lang="ru-RU">
                <a:latin typeface="Verdana" pitchFamily="34" charset="0"/>
              </a:rPr>
              <a:t>И слоненку покажи.</a:t>
            </a:r>
          </a:p>
        </p:txBody>
      </p:sp>
    </p:spTree>
    <p:extLst>
      <p:ext uri="{BB962C8B-B14F-4D97-AF65-F5344CB8AC3E}">
        <p14:creationId xmlns:p14="http://schemas.microsoft.com/office/powerpoint/2010/main" val="309949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7" y="1343541"/>
            <a:ext cx="3883791" cy="49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984" y="4293096"/>
            <a:ext cx="4494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Устала собачка и дышит устало. </a:t>
            </a:r>
          </a:p>
          <a:p>
            <a:r>
              <a:rPr lang="ru-RU" dirty="0">
                <a:latin typeface="Verdana" pitchFamily="34" charset="0"/>
              </a:rPr>
              <a:t>И даже за кошкою бегать не стала. </a:t>
            </a:r>
          </a:p>
          <a:p>
            <a:r>
              <a:rPr lang="ru-RU" dirty="0">
                <a:latin typeface="Verdana" pitchFamily="34" charset="0"/>
              </a:rPr>
              <a:t>Широкий язык отдохнет, полежит, </a:t>
            </a:r>
          </a:p>
          <a:p>
            <a:r>
              <a:rPr lang="ru-RU" dirty="0">
                <a:latin typeface="Verdana" pitchFamily="34" charset="0"/>
              </a:rPr>
              <a:t>И снова собачка за кошкой бежит.</a:t>
            </a:r>
          </a:p>
        </p:txBody>
      </p:sp>
    </p:spTree>
    <p:extLst>
      <p:ext uri="{BB962C8B-B14F-4D97-AF65-F5344CB8AC3E}">
        <p14:creationId xmlns:p14="http://schemas.microsoft.com/office/powerpoint/2010/main" val="25808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07302"/>
            <a:ext cx="3529136" cy="489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32363" y="4508500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Язык, как маятник часов, </a:t>
            </a:r>
          </a:p>
          <a:p>
            <a:r>
              <a:rPr lang="ru-RU">
                <a:latin typeface="Verdana" pitchFamily="34" charset="0"/>
              </a:rPr>
              <a:t>Качаться вновь и вновь готов.</a:t>
            </a:r>
          </a:p>
          <a:p>
            <a:r>
              <a:rPr lang="ru-RU">
                <a:latin typeface="Verdana" pitchFamily="34" charset="0"/>
              </a:rPr>
              <a:t>Котенок улыбается, </a:t>
            </a:r>
          </a:p>
          <a:p>
            <a:r>
              <a:rPr lang="ru-RU">
                <a:latin typeface="Verdana" pitchFamily="34" charset="0"/>
              </a:rPr>
              <a:t>Он, как и ты, старается.</a:t>
            </a:r>
          </a:p>
        </p:txBody>
      </p:sp>
    </p:spTree>
    <p:extLst>
      <p:ext uri="{BB962C8B-B14F-4D97-AF65-F5344CB8AC3E}">
        <p14:creationId xmlns:p14="http://schemas.microsoft.com/office/powerpoint/2010/main" val="21018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3763011" cy="45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8263" y="2708275"/>
            <a:ext cx="3605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Выгни язычок, как спинку</a:t>
            </a:r>
          </a:p>
          <a:p>
            <a:r>
              <a:rPr lang="ru-RU">
                <a:latin typeface="Verdana" pitchFamily="34" charset="0"/>
              </a:rPr>
              <a:t>Выгнул этот рыжий кот.</a:t>
            </a:r>
          </a:p>
          <a:p>
            <a:r>
              <a:rPr lang="ru-RU">
                <a:latin typeface="Verdana" pitchFamily="34" charset="0"/>
              </a:rPr>
              <a:t>Ну-ка, рассмотри картинку: </a:t>
            </a:r>
          </a:p>
          <a:p>
            <a:r>
              <a:rPr lang="ru-RU">
                <a:latin typeface="Verdana" pitchFamily="34" charset="0"/>
              </a:rPr>
              <a:t>Он по мостику идет.</a:t>
            </a:r>
          </a:p>
        </p:txBody>
      </p:sp>
    </p:spTree>
    <p:extLst>
      <p:ext uri="{BB962C8B-B14F-4D97-AF65-F5344CB8AC3E}">
        <p14:creationId xmlns:p14="http://schemas.microsoft.com/office/powerpoint/2010/main" val="28735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381</Words>
  <Application>Microsoft Office PowerPoint</Application>
  <PresentationFormat>Экран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Содержание:</vt:lpstr>
      <vt:lpstr>Артикуляционная 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Изолированное произношение  звука «Ц»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Н</dc:title>
  <dc:creator>Бойкова О. В.</dc:creator>
  <cp:lastModifiedBy>user</cp:lastModifiedBy>
  <cp:revision>25</cp:revision>
  <dcterms:created xsi:type="dcterms:W3CDTF">2010-06-22T13:21:43Z</dcterms:created>
  <dcterms:modified xsi:type="dcterms:W3CDTF">2018-11-15T08:50:03Z</dcterms:modified>
</cp:coreProperties>
</file>